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7" r:id="rId4"/>
    <p:sldMasterId id="2147483985" r:id="rId5"/>
  </p:sldMasterIdLst>
  <p:notesMasterIdLst>
    <p:notesMasterId r:id="rId30"/>
  </p:notesMasterIdLst>
  <p:handoutMasterIdLst>
    <p:handoutMasterId r:id="rId31"/>
  </p:handoutMasterIdLst>
  <p:sldIdLst>
    <p:sldId id="592" r:id="rId6"/>
    <p:sldId id="721" r:id="rId7"/>
    <p:sldId id="722" r:id="rId8"/>
    <p:sldId id="723" r:id="rId9"/>
    <p:sldId id="724" r:id="rId10"/>
    <p:sldId id="725" r:id="rId11"/>
    <p:sldId id="726" r:id="rId12"/>
    <p:sldId id="727" r:id="rId13"/>
    <p:sldId id="728" r:id="rId14"/>
    <p:sldId id="729" r:id="rId15"/>
    <p:sldId id="730" r:id="rId16"/>
    <p:sldId id="731" r:id="rId17"/>
    <p:sldId id="732" r:id="rId18"/>
    <p:sldId id="733" r:id="rId19"/>
    <p:sldId id="734" r:id="rId20"/>
    <p:sldId id="735" r:id="rId21"/>
    <p:sldId id="736" r:id="rId22"/>
    <p:sldId id="737" r:id="rId23"/>
    <p:sldId id="738" r:id="rId24"/>
    <p:sldId id="739" r:id="rId25"/>
    <p:sldId id="740" r:id="rId26"/>
    <p:sldId id="741" r:id="rId27"/>
    <p:sldId id="716" r:id="rId28"/>
    <p:sldId id="696" r:id="rId29"/>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lin Stokes" initials="KS" lastIdx="2" clrIdx="0">
    <p:extLst/>
  </p:cmAuthor>
  <p:cmAuthor id="2" name="david groom" initials="dg"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9EF"/>
    <a:srgbClr val="001E7E"/>
    <a:srgbClr val="B2C4FF"/>
    <a:srgbClr val="231CA5"/>
    <a:srgbClr val="CACACA"/>
    <a:srgbClr val="878787"/>
    <a:srgbClr val="617D78"/>
    <a:srgbClr val="BFBFBF"/>
    <a:srgbClr val="0033CC"/>
    <a:srgbClr val="5600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70" autoAdjust="0"/>
    <p:restoredTop sz="68943" autoAdjust="0"/>
  </p:normalViewPr>
  <p:slideViewPr>
    <p:cSldViewPr snapToGrid="0" showGuides="1">
      <p:cViewPr>
        <p:scale>
          <a:sx n="75" d="100"/>
          <a:sy n="75" d="100"/>
        </p:scale>
        <p:origin x="2580" y="1002"/>
      </p:cViewPr>
      <p:guideLst>
        <p:guide orient="horz" pos="2160"/>
        <p:guide pos="3840"/>
      </p:guideLst>
    </p:cSldViewPr>
  </p:slideViewPr>
  <p:outlineViewPr>
    <p:cViewPr>
      <p:scale>
        <a:sx n="33" d="100"/>
        <a:sy n="33" d="100"/>
      </p:scale>
      <p:origin x="0" y="-20748"/>
    </p:cViewPr>
  </p:outlineViewPr>
  <p:notesTextViewPr>
    <p:cViewPr>
      <p:scale>
        <a:sx n="150" d="100"/>
        <a:sy n="150" d="100"/>
      </p:scale>
      <p:origin x="0" y="0"/>
    </p:cViewPr>
  </p:notesTextViewPr>
  <p:sorterViewPr>
    <p:cViewPr varScale="1">
      <p:scale>
        <a:sx n="100" d="100"/>
        <a:sy n="100" d="100"/>
      </p:scale>
      <p:origin x="0" y="-442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6A5CA1-C8D5-4CE7-B7E1-2FC6B6E1DAFA}" type="datetimeFigureOut">
              <a:rPr lang="en-US" smtClean="0"/>
              <a:t>30.01.2018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9A6464-4581-44D8-AEC3-328A6D689656}" type="slidenum">
              <a:rPr lang="en-US" smtClean="0"/>
              <a:t>‹#›</a:t>
            </a:fld>
            <a:endParaRPr lang="en-US"/>
          </a:p>
        </p:txBody>
      </p:sp>
    </p:spTree>
    <p:extLst>
      <p:ext uri="{BB962C8B-B14F-4D97-AF65-F5344CB8AC3E}">
        <p14:creationId xmlns:p14="http://schemas.microsoft.com/office/powerpoint/2010/main" val="8651298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31235D-1C41-46BD-BDEC-C96AB0A1FBDF}" type="datetimeFigureOut">
              <a:rPr lang="en-US" smtClean="0"/>
              <a:t>30.01.2018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956D5C-5EF9-4233-82C8-1D8C4F6E2EDC}" type="slidenum">
              <a:rPr lang="en-US" smtClean="0"/>
              <a:t>‹#›</a:t>
            </a:fld>
            <a:endParaRPr lang="en-US"/>
          </a:p>
        </p:txBody>
      </p:sp>
    </p:spTree>
    <p:extLst>
      <p:ext uri="{BB962C8B-B14F-4D97-AF65-F5344CB8AC3E}">
        <p14:creationId xmlns:p14="http://schemas.microsoft.com/office/powerpoint/2010/main" val="1369405924"/>
      </p:ext>
    </p:extLst>
  </p:cSld>
  <p:clrMap bg1="lt1" tx1="dk1" bg2="lt2" tx2="dk2" accent1="accent1" accent2="accent2" accent3="accent3" accent4="accent4" accent5="accent5" accent6="accent6" hlink="hlink" folHlink="folHlink"/>
  <p:hf hdr="0" ftr="0" dt="0"/>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smtClean="0"/>
              <a:t>[STANDARD SLIDE: L300 (animated)]</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i="1" dirty="0" smtClean="0"/>
              <a:t>You</a:t>
            </a:r>
            <a:r>
              <a:rPr lang="en-US" i="1" baseline="0" dirty="0" smtClean="0"/>
              <a:t> can change out the photo with any image from Getty Images in DropBox.</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i="1" baseline="0" dirty="0" smtClean="0"/>
              <a:t>If the main title is shorter, you can make the font larger.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i="1" dirty="0" smtClean="0"/>
              <a:t>You may have to move the title text around depending</a:t>
            </a:r>
            <a:r>
              <a:rPr lang="en-US" i="1" baseline="0" dirty="0" smtClean="0"/>
              <a:t> on the photo. Make sure the text is readable against the background photo.</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i="1" baseline="0" dirty="0" smtClean="0"/>
              <a:t>You can change the background color for the rectangle in the bottom-right corner to look better against the background. Choose a Micro Focus color at 25% transparency.</a:t>
            </a:r>
            <a:endParaRPr lang="en-US" i="1"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sz="1200" b="0" kern="1200" dirty="0" smtClean="0">
                <a:solidFill>
                  <a:schemeClr val="tx1"/>
                </a:solidFill>
                <a:effectLst/>
                <a:latin typeface="+mn-lt"/>
                <a:ea typeface="+mn-ea"/>
                <a:cs typeface="+mn-cs"/>
                <a:sym typeface="Calibri"/>
              </a:rPr>
              <a:t>=========================</a:t>
            </a:r>
          </a:p>
          <a:p>
            <a:r>
              <a:rPr lang="en-US" sz="1200" b="1" kern="1200" dirty="0" smtClean="0">
                <a:solidFill>
                  <a:schemeClr val="tx1"/>
                </a:solidFill>
                <a:effectLst/>
                <a:latin typeface="+mn-lt"/>
                <a:ea typeface="+mn-ea"/>
                <a:cs typeface="+mn-cs"/>
                <a:sym typeface="Calibri"/>
              </a:rPr>
              <a:t>Note to Narrator or Reader: [PRESS] </a:t>
            </a:r>
            <a:r>
              <a:rPr lang="en-US" sz="1200" b="0" kern="1200" dirty="0" smtClean="0">
                <a:solidFill>
                  <a:schemeClr val="tx1"/>
                </a:solidFill>
                <a:effectLst/>
                <a:latin typeface="+mn-lt"/>
                <a:ea typeface="+mn-ea"/>
                <a:cs typeface="+mn-cs"/>
                <a:sym typeface="Calibri"/>
              </a:rPr>
              <a:t>indicates press the Page Down key to show the animation</a:t>
            </a:r>
          </a:p>
          <a:p>
            <a:r>
              <a:rPr lang="en-US" sz="1200" b="0" kern="1200" dirty="0" smtClean="0">
                <a:solidFill>
                  <a:schemeClr val="tx1"/>
                </a:solidFill>
                <a:effectLst/>
                <a:latin typeface="+mn-lt"/>
                <a:ea typeface="+mn-ea"/>
                <a:cs typeface="+mn-cs"/>
                <a:sym typeface="Calibri"/>
              </a:rPr>
              <a:t>=========================</a:t>
            </a:r>
          </a:p>
          <a:p>
            <a:r>
              <a:rPr lang="en-US" sz="1200" b="1" kern="1200" dirty="0" smtClean="0">
                <a:solidFill>
                  <a:schemeClr val="tx1"/>
                </a:solidFill>
                <a:effectLst/>
                <a:latin typeface="+mn-lt"/>
                <a:ea typeface="+mn-ea"/>
                <a:cs typeface="+mn-cs"/>
                <a:sym typeface="Calibri"/>
              </a:rPr>
              <a:t>Hello and Welcome to the [COURSE_NAME] Technical</a:t>
            </a:r>
            <a:r>
              <a:rPr lang="en-US" sz="1200" b="1" kern="1200" baseline="0" dirty="0" smtClean="0">
                <a:solidFill>
                  <a:schemeClr val="tx1"/>
                </a:solidFill>
                <a:effectLst/>
                <a:latin typeface="+mn-lt"/>
                <a:ea typeface="+mn-ea"/>
                <a:cs typeface="+mn-cs"/>
                <a:sym typeface="Calibri"/>
              </a:rPr>
              <a:t> Overview Training, Level 300.</a:t>
            </a:r>
          </a:p>
          <a:p>
            <a:endParaRPr lang="en-US" sz="1200" b="1" kern="1200" baseline="0" dirty="0" smtClean="0">
              <a:solidFill>
                <a:schemeClr val="tx1"/>
              </a:solidFill>
              <a:effectLst/>
              <a:latin typeface="+mn-lt"/>
              <a:ea typeface="+mn-ea"/>
              <a:cs typeface="+mn-cs"/>
              <a:sym typeface="Calibri"/>
            </a:endParaRPr>
          </a:p>
          <a:p>
            <a:r>
              <a:rPr lang="en-US" sz="1200" b="1" kern="1200" dirty="0" smtClean="0">
                <a:solidFill>
                  <a:schemeClr val="tx1"/>
                </a:solidFill>
                <a:effectLst/>
                <a:latin typeface="+mn-lt"/>
                <a:ea typeface="+mn-ea"/>
                <a:cs typeface="+mn-cs"/>
                <a:sym typeface="Calibri"/>
              </a:rPr>
              <a:t>In this course you’ll gain a high-level understanding of the essentials of </a:t>
            </a:r>
            <a:r>
              <a:rPr lang="en-US" b="1" dirty="0" smtClean="0">
                <a:solidFill>
                  <a:srgbClr val="000000"/>
                </a:solidFill>
                <a:latin typeface="Arial (Headings)"/>
                <a:cs typeface="HP Simplified" pitchFamily="34" charset="0"/>
              </a:rPr>
              <a:t>[PRODUCT_NAME].</a:t>
            </a:r>
            <a:endParaRPr lang="en-US" sz="1200" b="1" baseline="0" dirty="0" smtClean="0"/>
          </a:p>
          <a:p>
            <a:endParaRPr lang="en-US" sz="1200" b="1" kern="1200" baseline="0" dirty="0" smtClean="0">
              <a:solidFill>
                <a:schemeClr val="tx1"/>
              </a:solidFill>
              <a:effectLst/>
              <a:latin typeface="+mn-lt"/>
              <a:ea typeface="+mn-ea"/>
              <a:cs typeface="+mn-cs"/>
              <a:sym typeface="Calibri"/>
            </a:endParaRPr>
          </a:p>
          <a:p>
            <a:r>
              <a:rPr lang="en-US" sz="1200" b="1" kern="1200" dirty="0" smtClean="0">
                <a:solidFill>
                  <a:schemeClr val="tx1"/>
                </a:solidFill>
                <a:effectLst/>
                <a:latin typeface="+mn-lt"/>
                <a:ea typeface="+mn-ea"/>
                <a:cs typeface="+mn-cs"/>
                <a:sym typeface="Calibri"/>
              </a:rPr>
              <a:t>[PRESS] </a:t>
            </a:r>
            <a:r>
              <a:rPr lang="en-US" sz="1200" kern="1200" dirty="0" smtClean="0">
                <a:solidFill>
                  <a:schemeClr val="tx1"/>
                </a:solidFill>
                <a:effectLst/>
                <a:latin typeface="+mn-lt"/>
                <a:ea typeface="+mn-ea"/>
                <a:cs typeface="+mn-cs"/>
                <a:sym typeface="Calibri"/>
              </a:rPr>
              <a:t>If you want to download this presentation and save it on your own system, click the </a:t>
            </a:r>
            <a:r>
              <a:rPr lang="en-US" sz="1200" b="1" kern="1200" dirty="0" smtClean="0">
                <a:solidFill>
                  <a:schemeClr val="tx1"/>
                </a:solidFill>
                <a:effectLst/>
                <a:latin typeface="+mn-lt"/>
                <a:ea typeface="+mn-ea"/>
                <a:cs typeface="+mn-cs"/>
                <a:sym typeface="Calibri"/>
              </a:rPr>
              <a:t>Tools &amp; Help</a:t>
            </a:r>
            <a:r>
              <a:rPr lang="en-US" sz="1200" kern="1200" dirty="0" smtClean="0">
                <a:solidFill>
                  <a:schemeClr val="tx1"/>
                </a:solidFill>
                <a:effectLst/>
                <a:latin typeface="+mn-lt"/>
                <a:ea typeface="+mn-ea"/>
                <a:cs typeface="+mn-cs"/>
                <a:sym typeface="Calibri"/>
              </a:rPr>
              <a:t> icon in the bottom-right corner of your window and select </a:t>
            </a:r>
            <a:r>
              <a:rPr lang="en-US" sz="1200" b="1" kern="1200" dirty="0" smtClean="0">
                <a:solidFill>
                  <a:schemeClr val="tx1"/>
                </a:solidFill>
                <a:effectLst/>
                <a:latin typeface="+mn-lt"/>
                <a:ea typeface="+mn-ea"/>
                <a:cs typeface="+mn-cs"/>
                <a:sym typeface="Calibri"/>
              </a:rPr>
              <a:t>Download</a:t>
            </a:r>
            <a:r>
              <a:rPr lang="en-US" sz="1200" kern="1200" dirty="0" smtClean="0">
                <a:solidFill>
                  <a:schemeClr val="tx1"/>
                </a:solidFill>
                <a:effectLst/>
                <a:latin typeface="+mn-lt"/>
                <a:ea typeface="+mn-ea"/>
                <a:cs typeface="+mn-cs"/>
                <a:sym typeface="Calibri"/>
              </a:rPr>
              <a:t>.</a:t>
            </a:r>
          </a:p>
          <a:p>
            <a:endParaRPr lang="en-US" sz="1200" kern="1200" dirty="0" smtClean="0">
              <a:solidFill>
                <a:schemeClr val="tx1"/>
              </a:solidFill>
              <a:effectLst/>
              <a:latin typeface="+mn-lt"/>
              <a:ea typeface="+mn-ea"/>
              <a:cs typeface="+mn-cs"/>
              <a:sym typeface="Calibri"/>
            </a:endParaRPr>
          </a:p>
          <a:p>
            <a:r>
              <a:rPr lang="en-US" sz="1200" kern="1200" dirty="0" smtClean="0">
                <a:solidFill>
                  <a:schemeClr val="tx1"/>
                </a:solidFill>
                <a:effectLst/>
                <a:latin typeface="+mn-lt"/>
                <a:ea typeface="+mn-ea"/>
                <a:cs typeface="+mn-cs"/>
                <a:sym typeface="Calibri"/>
              </a:rPr>
              <a:t>Or, if you want to access the PPT slides and speaker notes for future reference, go to the </a:t>
            </a:r>
            <a:r>
              <a:rPr lang="en-US" sz="1200" b="1" kern="1200" dirty="0" smtClean="0">
                <a:solidFill>
                  <a:schemeClr val="tx1"/>
                </a:solidFill>
                <a:effectLst/>
                <a:latin typeface="+mn-lt"/>
                <a:ea typeface="+mn-ea"/>
                <a:cs typeface="+mn-cs"/>
                <a:sym typeface="Calibri"/>
              </a:rPr>
              <a:t>Attachments</a:t>
            </a:r>
            <a:r>
              <a:rPr lang="en-US" sz="1200" b="1" kern="1200" baseline="0" dirty="0" smtClean="0">
                <a:solidFill>
                  <a:schemeClr val="tx1"/>
                </a:solidFill>
                <a:effectLst/>
                <a:latin typeface="+mn-lt"/>
                <a:ea typeface="+mn-ea"/>
                <a:cs typeface="+mn-cs"/>
                <a:sym typeface="Calibri"/>
              </a:rPr>
              <a:t> </a:t>
            </a:r>
            <a:r>
              <a:rPr lang="en-US" sz="1200" kern="1200" baseline="0" dirty="0" smtClean="0">
                <a:solidFill>
                  <a:schemeClr val="tx1"/>
                </a:solidFill>
                <a:effectLst/>
                <a:latin typeface="+mn-lt"/>
                <a:ea typeface="+mn-ea"/>
                <a:cs typeface="+mn-cs"/>
                <a:sym typeface="Calibri"/>
              </a:rPr>
              <a:t>tab in your window click to download the presentation.</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5BFEAE42-E3FE-4405-B7FC-4425D05B92A0}" type="slidenum">
              <a:rPr lang="en-US" smtClean="0"/>
              <a:pPr/>
              <a:t>1</a:t>
            </a:fld>
            <a:endParaRPr lang="en-US" dirty="0"/>
          </a:p>
        </p:txBody>
      </p:sp>
    </p:spTree>
    <p:extLst>
      <p:ext uri="{BB962C8B-B14F-4D97-AF65-F5344CB8AC3E}">
        <p14:creationId xmlns:p14="http://schemas.microsoft.com/office/powerpoint/2010/main" val="3444072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566738"/>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A853E8-D85F-5D49-95D2-E1D96ABFE2B9}" type="slidenum">
              <a:rPr lang="en-GB" smtClean="0"/>
              <a:pPr/>
              <a:t>11</a:t>
            </a:fld>
            <a:endParaRPr lang="en-GB" dirty="0"/>
          </a:p>
        </p:txBody>
      </p:sp>
      <p:sp>
        <p:nvSpPr>
          <p:cNvPr id="5" name="Header Placeholder 4"/>
          <p:cNvSpPr>
            <a:spLocks noGrp="1"/>
          </p:cNvSpPr>
          <p:nvPr>
            <p:ph type="hdr" sz="quarter" idx="11"/>
          </p:nvPr>
        </p:nvSpPr>
        <p:spPr/>
        <p:txBody>
          <a:bodyPr/>
          <a:lstStyle/>
          <a:p>
            <a:r>
              <a:rPr lang="en-GB" smtClean="0"/>
              <a:t>Service Anywhere: How to Use and Demonstrate</a:t>
            </a:r>
            <a:endParaRPr lang="en-GB" dirty="0"/>
          </a:p>
        </p:txBody>
      </p:sp>
      <p:sp>
        <p:nvSpPr>
          <p:cNvPr id="6" name="Date Placeholder 5"/>
          <p:cNvSpPr>
            <a:spLocks noGrp="1"/>
          </p:cNvSpPr>
          <p:nvPr>
            <p:ph type="dt" idx="12"/>
          </p:nvPr>
        </p:nvSpPr>
        <p:spPr/>
        <p:txBody>
          <a:bodyPr/>
          <a:lstStyle/>
          <a:p>
            <a:r>
              <a:rPr lang="en-US" smtClean="0"/>
              <a:t>April 2015</a:t>
            </a:r>
            <a:endParaRPr lang="en-GB" dirty="0"/>
          </a:p>
        </p:txBody>
      </p:sp>
      <p:sp>
        <p:nvSpPr>
          <p:cNvPr id="7" name="Footer Placeholder 6"/>
          <p:cNvSpPr>
            <a:spLocks noGrp="1"/>
          </p:cNvSpPr>
          <p:nvPr>
            <p:ph type="ftr" sz="quarter" idx="13"/>
          </p:nvPr>
        </p:nvSpPr>
        <p:spPr/>
        <p:txBody>
          <a:bodyPr/>
          <a:lstStyle/>
          <a:p>
            <a:r>
              <a:rPr lang="en-US" smtClean="0"/>
              <a:t>© Copyright 2011 - 2015 </a:t>
            </a:r>
          </a:p>
          <a:p>
            <a:r>
              <a:rPr lang="en-US" smtClean="0"/>
              <a:t>Hewlett-Packard Development Company, L.P.</a:t>
            </a:r>
            <a:endParaRPr lang="en-GB" dirty="0"/>
          </a:p>
        </p:txBody>
      </p:sp>
    </p:spTree>
    <p:extLst>
      <p:ext uri="{BB962C8B-B14F-4D97-AF65-F5344CB8AC3E}">
        <p14:creationId xmlns:p14="http://schemas.microsoft.com/office/powerpoint/2010/main" val="3432763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566738"/>
            <a:ext cx="6096000" cy="3429000"/>
          </a:xfrm>
        </p:spPr>
      </p:sp>
      <p:sp>
        <p:nvSpPr>
          <p:cNvPr id="3" name="Notes Placeholder 2"/>
          <p:cNvSpPr>
            <a:spLocks noGrp="1"/>
          </p:cNvSpPr>
          <p:nvPr>
            <p:ph type="body" idx="1"/>
          </p:nvPr>
        </p:nvSpPr>
        <p:spPr/>
        <p:txBody>
          <a:bodyPr/>
          <a:lstStyle/>
          <a:p>
            <a:r>
              <a:rPr lang="en-AU" dirty="0" smtClean="0"/>
              <a:t>Idea Workflow</a:t>
            </a:r>
            <a:endParaRPr lang="en-US" dirty="0" smtClean="0"/>
          </a:p>
          <a:p>
            <a:r>
              <a:rPr lang="en-AU" dirty="0" smtClean="0"/>
              <a:t>Draft</a:t>
            </a:r>
            <a:r>
              <a:rPr lang="en-AU" baseline="0" dirty="0" smtClean="0"/>
              <a:t> </a:t>
            </a:r>
            <a:r>
              <a:rPr lang="en-AU" b="0" baseline="0" dirty="0" smtClean="0"/>
              <a:t>– In ESS, if the idea creator </a:t>
            </a:r>
            <a:r>
              <a:rPr lang="en-US" b="0" dirty="0" smtClean="0"/>
              <a:t>clicks the </a:t>
            </a:r>
            <a:r>
              <a:rPr lang="en-US" b="1" dirty="0" smtClean="0"/>
              <a:t>Save as Draft </a:t>
            </a:r>
            <a:r>
              <a:rPr lang="en-US" b="0" dirty="0" smtClean="0"/>
              <a:t>button while creating an idea, the idea enters into the </a:t>
            </a:r>
            <a:r>
              <a:rPr lang="en-US" b="1" dirty="0" smtClean="0"/>
              <a:t>Draft</a:t>
            </a:r>
            <a:r>
              <a:rPr lang="en-US" b="0" dirty="0" smtClean="0"/>
              <a:t> phase. In this phase, the idea cannot be publicly viewed. </a:t>
            </a:r>
          </a:p>
          <a:p>
            <a:pPr marL="171450" indent="-171450">
              <a:buFont typeface="Arial" panose="020B0604020202020204" pitchFamily="34" charset="0"/>
              <a:buChar char="•"/>
            </a:pPr>
            <a:r>
              <a:rPr lang="en-US" b="0" dirty="0" smtClean="0"/>
              <a:t>When the idea is ready to publish, the user who is creating this idea can manually transition the idea to the </a:t>
            </a:r>
            <a:r>
              <a:rPr lang="en-US" b="1" dirty="0" smtClean="0"/>
              <a:t>Refine</a:t>
            </a:r>
            <a:r>
              <a:rPr lang="en-US" b="0" dirty="0" smtClean="0"/>
              <a:t> phase so that the idea can be engaged in social activities.</a:t>
            </a:r>
          </a:p>
          <a:p>
            <a:pPr marL="171450" indent="-171450">
              <a:buFont typeface="Arial" panose="020B0604020202020204" pitchFamily="34" charset="0"/>
              <a:buChar char="•"/>
            </a:pPr>
            <a:r>
              <a:rPr lang="en-US" b="0" dirty="0" smtClean="0"/>
              <a:t>The user who is creating this idea can manually transition the idea to the </a:t>
            </a:r>
            <a:r>
              <a:rPr lang="en-US" b="1" dirty="0" smtClean="0"/>
              <a:t>Abandon</a:t>
            </a:r>
            <a:r>
              <a:rPr lang="en-US" b="0" dirty="0" smtClean="0"/>
              <a:t> phase if the idea is not valid.</a:t>
            </a:r>
          </a:p>
          <a:p>
            <a:r>
              <a:rPr lang="en-AU" b="1" dirty="0" smtClean="0"/>
              <a:t>Refine</a:t>
            </a:r>
            <a:r>
              <a:rPr lang="en-AU" b="0" dirty="0" smtClean="0"/>
              <a:t> - When</a:t>
            </a:r>
            <a:r>
              <a:rPr lang="en-US" b="0" dirty="0" smtClean="0"/>
              <a:t> the idea is submitted, the idea enters into the Refine phase. The result of the phase is the successful publication of an idea.</a:t>
            </a:r>
          </a:p>
          <a:p>
            <a:r>
              <a:rPr lang="en-US" b="0" dirty="0" smtClean="0"/>
              <a:t>The idea creator can continue to work on the idea in this phase, while other users can also view and comment on this idea.</a:t>
            </a:r>
          </a:p>
          <a:p>
            <a:r>
              <a:rPr lang="en-US" b="0" dirty="0" smtClean="0"/>
              <a:t>The idea reviewer can manually transition the idea to the Review phase if the idea is worth reviewing.</a:t>
            </a:r>
          </a:p>
          <a:p>
            <a:r>
              <a:rPr lang="en-AU" b="1" dirty="0" smtClean="0"/>
              <a:t>Review</a:t>
            </a:r>
            <a:r>
              <a:rPr lang="en-AU" b="0" dirty="0" smtClean="0"/>
              <a:t> – In</a:t>
            </a:r>
            <a:r>
              <a:rPr lang="en-AU" b="0" baseline="0" dirty="0" smtClean="0"/>
              <a:t> this phase, the Idea review performs reviewing actions, such as reviewing, categorizing, prioritizing, approving and then deciding which subsequent process comes next – to create a </a:t>
            </a:r>
            <a:r>
              <a:rPr lang="en-AU" b="1" baseline="0" dirty="0" smtClean="0"/>
              <a:t>Proposal</a:t>
            </a:r>
            <a:r>
              <a:rPr lang="en-AU" b="0" baseline="0" dirty="0" smtClean="0"/>
              <a:t>, create a </a:t>
            </a:r>
            <a:r>
              <a:rPr lang="en-AU" b="1" baseline="0" dirty="0" smtClean="0"/>
              <a:t>Change</a:t>
            </a:r>
            <a:r>
              <a:rPr lang="en-AU" b="0" baseline="0" dirty="0" smtClean="0"/>
              <a:t> or </a:t>
            </a:r>
            <a:r>
              <a:rPr lang="en-AU" b="1" baseline="0" dirty="0" smtClean="0"/>
              <a:t>Reject</a:t>
            </a:r>
            <a:r>
              <a:rPr lang="en-AU" b="0" baseline="0" dirty="0" smtClean="0"/>
              <a:t> the idea.</a:t>
            </a:r>
          </a:p>
          <a:p>
            <a:r>
              <a:rPr lang="en-AU" b="1" baseline="0" dirty="0" smtClean="0"/>
              <a:t>Close</a:t>
            </a:r>
            <a:r>
              <a:rPr lang="en-AU" b="0" baseline="0" dirty="0" smtClean="0"/>
              <a:t> – The idea is completed. Possible results of this phase are:</a:t>
            </a:r>
          </a:p>
          <a:p>
            <a:pPr marL="171450" indent="-171450">
              <a:buFont typeface="Arial" panose="020B0604020202020204" pitchFamily="34" charset="0"/>
              <a:buChar char="•"/>
            </a:pPr>
            <a:r>
              <a:rPr lang="en-AU" b="0" baseline="0" dirty="0" smtClean="0"/>
              <a:t>A proposal or change have been created.</a:t>
            </a:r>
          </a:p>
          <a:p>
            <a:pPr marL="171450" indent="-171450">
              <a:buFont typeface="Arial" panose="020B0604020202020204" pitchFamily="34" charset="0"/>
              <a:buChar char="•"/>
            </a:pPr>
            <a:r>
              <a:rPr lang="en-AU" b="0" baseline="0" dirty="0" smtClean="0"/>
              <a:t>The idea is rejected without any implementation plan.</a:t>
            </a:r>
          </a:p>
          <a:p>
            <a:pPr marL="0" indent="0">
              <a:buFont typeface="Arial" panose="020B0604020202020204" pitchFamily="34" charset="0"/>
              <a:buNone/>
            </a:pPr>
            <a:r>
              <a:rPr lang="en-AU" b="1" baseline="0" dirty="0" smtClean="0"/>
              <a:t>Abandon</a:t>
            </a:r>
            <a:r>
              <a:rPr lang="en-AU" b="0" baseline="0" dirty="0" smtClean="0"/>
              <a:t> – The idea is abandoned by the user who created this idea.</a:t>
            </a:r>
            <a:endParaRPr lang="en-US" b="0" dirty="0" smtClean="0"/>
          </a:p>
          <a:p>
            <a:endParaRPr lang="en-AU" dirty="0" smtClean="0"/>
          </a:p>
        </p:txBody>
      </p:sp>
      <p:sp>
        <p:nvSpPr>
          <p:cNvPr id="4" name="Slide Number Placeholder 3"/>
          <p:cNvSpPr>
            <a:spLocks noGrp="1"/>
          </p:cNvSpPr>
          <p:nvPr>
            <p:ph type="sldNum" sz="quarter" idx="10"/>
          </p:nvPr>
        </p:nvSpPr>
        <p:spPr/>
        <p:txBody>
          <a:bodyPr/>
          <a:lstStyle/>
          <a:p>
            <a:fld id="{22A853E8-D85F-5D49-95D2-E1D96ABFE2B9}" type="slidenum">
              <a:rPr lang="en-GB" smtClean="0"/>
              <a:pPr/>
              <a:t>12</a:t>
            </a:fld>
            <a:endParaRPr lang="en-GB" dirty="0"/>
          </a:p>
        </p:txBody>
      </p:sp>
      <p:sp>
        <p:nvSpPr>
          <p:cNvPr id="5" name="Header Placeholder 4"/>
          <p:cNvSpPr>
            <a:spLocks noGrp="1"/>
          </p:cNvSpPr>
          <p:nvPr>
            <p:ph type="hdr" sz="quarter" idx="11"/>
          </p:nvPr>
        </p:nvSpPr>
        <p:spPr/>
        <p:txBody>
          <a:bodyPr/>
          <a:lstStyle/>
          <a:p>
            <a:r>
              <a:rPr lang="en-GB" smtClean="0"/>
              <a:t>Service Anywhere: How to Use and Demonstrate</a:t>
            </a:r>
            <a:endParaRPr lang="en-GB" dirty="0"/>
          </a:p>
        </p:txBody>
      </p:sp>
      <p:sp>
        <p:nvSpPr>
          <p:cNvPr id="6" name="Date Placeholder 5"/>
          <p:cNvSpPr>
            <a:spLocks noGrp="1"/>
          </p:cNvSpPr>
          <p:nvPr>
            <p:ph type="dt" idx="12"/>
          </p:nvPr>
        </p:nvSpPr>
        <p:spPr/>
        <p:txBody>
          <a:bodyPr/>
          <a:lstStyle/>
          <a:p>
            <a:r>
              <a:rPr lang="en-US" dirty="0" smtClean="0"/>
              <a:t>April 2015</a:t>
            </a:r>
            <a:endParaRPr lang="en-GB" dirty="0"/>
          </a:p>
        </p:txBody>
      </p:sp>
      <p:sp>
        <p:nvSpPr>
          <p:cNvPr id="7" name="Footer Placeholder 6"/>
          <p:cNvSpPr>
            <a:spLocks noGrp="1"/>
          </p:cNvSpPr>
          <p:nvPr>
            <p:ph type="ftr" sz="quarter" idx="13"/>
          </p:nvPr>
        </p:nvSpPr>
        <p:spPr/>
        <p:txBody>
          <a:bodyPr/>
          <a:lstStyle/>
          <a:p>
            <a:r>
              <a:rPr lang="en-US" smtClean="0"/>
              <a:t>© Copyright 2011 - 2015 </a:t>
            </a:r>
          </a:p>
          <a:p>
            <a:r>
              <a:rPr lang="en-US" smtClean="0"/>
              <a:t>Hewlett-Packard Development Company, L.P.</a:t>
            </a:r>
            <a:endParaRPr lang="en-GB" dirty="0"/>
          </a:p>
        </p:txBody>
      </p:sp>
    </p:spTree>
    <p:extLst>
      <p:ext uri="{BB962C8B-B14F-4D97-AF65-F5344CB8AC3E}">
        <p14:creationId xmlns:p14="http://schemas.microsoft.com/office/powerpoint/2010/main" val="12428109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A853E8-D85F-5D49-95D2-E1D96ABFE2B9}" type="slidenum">
              <a:rPr lang="en-GB" smtClean="0"/>
              <a:pPr/>
              <a:t>13</a:t>
            </a:fld>
            <a:endParaRPr lang="en-GB" dirty="0"/>
          </a:p>
        </p:txBody>
      </p:sp>
      <p:sp>
        <p:nvSpPr>
          <p:cNvPr id="5" name="Header Placeholder 4"/>
          <p:cNvSpPr>
            <a:spLocks noGrp="1"/>
          </p:cNvSpPr>
          <p:nvPr>
            <p:ph type="hdr" sz="quarter" idx="11"/>
          </p:nvPr>
        </p:nvSpPr>
        <p:spPr/>
        <p:txBody>
          <a:bodyPr/>
          <a:lstStyle/>
          <a:p>
            <a:r>
              <a:rPr lang="en-GB" smtClean="0"/>
              <a:t>Service Anywhere: How to Use and Demonstrate</a:t>
            </a:r>
            <a:endParaRPr lang="en-GB" dirty="0"/>
          </a:p>
        </p:txBody>
      </p:sp>
      <p:sp>
        <p:nvSpPr>
          <p:cNvPr id="6" name="Date Placeholder 5"/>
          <p:cNvSpPr>
            <a:spLocks noGrp="1"/>
          </p:cNvSpPr>
          <p:nvPr>
            <p:ph type="dt" idx="12"/>
          </p:nvPr>
        </p:nvSpPr>
        <p:spPr/>
        <p:txBody>
          <a:bodyPr/>
          <a:lstStyle/>
          <a:p>
            <a:r>
              <a:rPr lang="en-US" smtClean="0"/>
              <a:t>April 2015</a:t>
            </a:r>
            <a:endParaRPr lang="en-GB" dirty="0"/>
          </a:p>
        </p:txBody>
      </p:sp>
      <p:sp>
        <p:nvSpPr>
          <p:cNvPr id="7" name="Footer Placeholder 6"/>
          <p:cNvSpPr>
            <a:spLocks noGrp="1"/>
          </p:cNvSpPr>
          <p:nvPr>
            <p:ph type="ftr" sz="quarter" idx="13"/>
          </p:nvPr>
        </p:nvSpPr>
        <p:spPr/>
        <p:txBody>
          <a:bodyPr/>
          <a:lstStyle/>
          <a:p>
            <a:r>
              <a:rPr lang="en-US" smtClean="0"/>
              <a:t>© Copyright 2011 - 2015 </a:t>
            </a:r>
          </a:p>
          <a:p>
            <a:r>
              <a:rPr lang="en-US" smtClean="0"/>
              <a:t>Hewlett-Packard Development Company, L.P.</a:t>
            </a:r>
            <a:endParaRPr lang="en-GB" dirty="0"/>
          </a:p>
        </p:txBody>
      </p:sp>
    </p:spTree>
    <p:extLst>
      <p:ext uri="{BB962C8B-B14F-4D97-AF65-F5344CB8AC3E}">
        <p14:creationId xmlns:p14="http://schemas.microsoft.com/office/powerpoint/2010/main" val="13534044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A853E8-D85F-5D49-95D2-E1D96ABFE2B9}" type="slidenum">
              <a:rPr lang="en-GB" smtClean="0"/>
              <a:pPr/>
              <a:t>14</a:t>
            </a:fld>
            <a:endParaRPr lang="en-GB" dirty="0"/>
          </a:p>
        </p:txBody>
      </p:sp>
      <p:sp>
        <p:nvSpPr>
          <p:cNvPr id="5" name="Header Placeholder 4"/>
          <p:cNvSpPr>
            <a:spLocks noGrp="1"/>
          </p:cNvSpPr>
          <p:nvPr>
            <p:ph type="hdr" sz="quarter" idx="11"/>
          </p:nvPr>
        </p:nvSpPr>
        <p:spPr/>
        <p:txBody>
          <a:bodyPr/>
          <a:lstStyle/>
          <a:p>
            <a:r>
              <a:rPr lang="en-GB" smtClean="0"/>
              <a:t>Service Anywhere: How to Use and Demonstrate</a:t>
            </a:r>
            <a:endParaRPr lang="en-GB" dirty="0"/>
          </a:p>
        </p:txBody>
      </p:sp>
      <p:sp>
        <p:nvSpPr>
          <p:cNvPr id="6" name="Date Placeholder 5"/>
          <p:cNvSpPr>
            <a:spLocks noGrp="1"/>
          </p:cNvSpPr>
          <p:nvPr>
            <p:ph type="dt" idx="12"/>
          </p:nvPr>
        </p:nvSpPr>
        <p:spPr/>
        <p:txBody>
          <a:bodyPr/>
          <a:lstStyle/>
          <a:p>
            <a:r>
              <a:rPr lang="en-US" smtClean="0"/>
              <a:t>April 2015</a:t>
            </a:r>
            <a:endParaRPr lang="en-GB" dirty="0"/>
          </a:p>
        </p:txBody>
      </p:sp>
      <p:sp>
        <p:nvSpPr>
          <p:cNvPr id="7" name="Footer Placeholder 6"/>
          <p:cNvSpPr>
            <a:spLocks noGrp="1"/>
          </p:cNvSpPr>
          <p:nvPr>
            <p:ph type="ftr" sz="quarter" idx="13"/>
          </p:nvPr>
        </p:nvSpPr>
        <p:spPr/>
        <p:txBody>
          <a:bodyPr/>
          <a:lstStyle/>
          <a:p>
            <a:r>
              <a:rPr lang="en-US" smtClean="0"/>
              <a:t>© Copyright 2011 - 2015 </a:t>
            </a:r>
          </a:p>
          <a:p>
            <a:r>
              <a:rPr lang="en-US" smtClean="0"/>
              <a:t>Hewlett-Packard Development Company, L.P.</a:t>
            </a:r>
            <a:endParaRPr lang="en-GB" dirty="0"/>
          </a:p>
        </p:txBody>
      </p:sp>
    </p:spTree>
    <p:extLst>
      <p:ext uri="{BB962C8B-B14F-4D97-AF65-F5344CB8AC3E}">
        <p14:creationId xmlns:p14="http://schemas.microsoft.com/office/powerpoint/2010/main" val="27827768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566738"/>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A853E8-D85F-5D49-95D2-E1D96ABFE2B9}" type="slidenum">
              <a:rPr lang="en-GB" smtClean="0"/>
              <a:pPr/>
              <a:t>15</a:t>
            </a:fld>
            <a:endParaRPr lang="en-GB" dirty="0"/>
          </a:p>
        </p:txBody>
      </p:sp>
      <p:sp>
        <p:nvSpPr>
          <p:cNvPr id="5" name="Header Placeholder 4"/>
          <p:cNvSpPr>
            <a:spLocks noGrp="1"/>
          </p:cNvSpPr>
          <p:nvPr>
            <p:ph type="hdr" sz="quarter" idx="11"/>
          </p:nvPr>
        </p:nvSpPr>
        <p:spPr/>
        <p:txBody>
          <a:bodyPr/>
          <a:lstStyle/>
          <a:p>
            <a:r>
              <a:rPr lang="en-GB" smtClean="0"/>
              <a:t>Service Anywhere: How to Use and Demonstrate</a:t>
            </a:r>
            <a:endParaRPr lang="en-GB" dirty="0"/>
          </a:p>
        </p:txBody>
      </p:sp>
      <p:sp>
        <p:nvSpPr>
          <p:cNvPr id="6" name="Date Placeholder 5"/>
          <p:cNvSpPr>
            <a:spLocks noGrp="1"/>
          </p:cNvSpPr>
          <p:nvPr>
            <p:ph type="dt" idx="12"/>
          </p:nvPr>
        </p:nvSpPr>
        <p:spPr/>
        <p:txBody>
          <a:bodyPr/>
          <a:lstStyle/>
          <a:p>
            <a:r>
              <a:rPr lang="en-US" smtClean="0"/>
              <a:t>April 2015</a:t>
            </a:r>
            <a:endParaRPr lang="en-GB" dirty="0"/>
          </a:p>
        </p:txBody>
      </p:sp>
      <p:sp>
        <p:nvSpPr>
          <p:cNvPr id="7" name="Footer Placeholder 6"/>
          <p:cNvSpPr>
            <a:spLocks noGrp="1"/>
          </p:cNvSpPr>
          <p:nvPr>
            <p:ph type="ftr" sz="quarter" idx="13"/>
          </p:nvPr>
        </p:nvSpPr>
        <p:spPr/>
        <p:txBody>
          <a:bodyPr/>
          <a:lstStyle/>
          <a:p>
            <a:r>
              <a:rPr lang="en-US" smtClean="0"/>
              <a:t>© Copyright 2011 - 2015 </a:t>
            </a:r>
          </a:p>
          <a:p>
            <a:r>
              <a:rPr lang="en-US" smtClean="0"/>
              <a:t>Hewlett-Packard Development Company, L.P.</a:t>
            </a:r>
            <a:endParaRPr lang="en-GB" dirty="0"/>
          </a:p>
        </p:txBody>
      </p:sp>
    </p:spTree>
    <p:extLst>
      <p:ext uri="{BB962C8B-B14F-4D97-AF65-F5344CB8AC3E}">
        <p14:creationId xmlns:p14="http://schemas.microsoft.com/office/powerpoint/2010/main" val="18719739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A853E8-D85F-5D49-95D2-E1D96ABFE2B9}" type="slidenum">
              <a:rPr lang="en-GB" smtClean="0"/>
              <a:pPr/>
              <a:t>16</a:t>
            </a:fld>
            <a:endParaRPr lang="en-GB" dirty="0"/>
          </a:p>
        </p:txBody>
      </p:sp>
      <p:sp>
        <p:nvSpPr>
          <p:cNvPr id="5" name="Header Placeholder 4"/>
          <p:cNvSpPr>
            <a:spLocks noGrp="1"/>
          </p:cNvSpPr>
          <p:nvPr>
            <p:ph type="hdr" sz="quarter" idx="11"/>
          </p:nvPr>
        </p:nvSpPr>
        <p:spPr/>
        <p:txBody>
          <a:bodyPr/>
          <a:lstStyle/>
          <a:p>
            <a:r>
              <a:rPr lang="en-GB" smtClean="0"/>
              <a:t>Service Anywhere: How to Use and Demonstrate</a:t>
            </a:r>
            <a:endParaRPr lang="en-GB" dirty="0"/>
          </a:p>
        </p:txBody>
      </p:sp>
      <p:sp>
        <p:nvSpPr>
          <p:cNvPr id="6" name="Date Placeholder 5"/>
          <p:cNvSpPr>
            <a:spLocks noGrp="1"/>
          </p:cNvSpPr>
          <p:nvPr>
            <p:ph type="dt" idx="12"/>
          </p:nvPr>
        </p:nvSpPr>
        <p:spPr/>
        <p:txBody>
          <a:bodyPr/>
          <a:lstStyle/>
          <a:p>
            <a:r>
              <a:rPr lang="en-US" smtClean="0"/>
              <a:t>April 2015</a:t>
            </a:r>
            <a:endParaRPr lang="en-GB" dirty="0"/>
          </a:p>
        </p:txBody>
      </p:sp>
      <p:sp>
        <p:nvSpPr>
          <p:cNvPr id="7" name="Footer Placeholder 6"/>
          <p:cNvSpPr>
            <a:spLocks noGrp="1"/>
          </p:cNvSpPr>
          <p:nvPr>
            <p:ph type="ftr" sz="quarter" idx="13"/>
          </p:nvPr>
        </p:nvSpPr>
        <p:spPr/>
        <p:txBody>
          <a:bodyPr/>
          <a:lstStyle/>
          <a:p>
            <a:r>
              <a:rPr lang="en-US" smtClean="0"/>
              <a:t>© Copyright 2011 - 2015 </a:t>
            </a:r>
          </a:p>
          <a:p>
            <a:r>
              <a:rPr lang="en-US" smtClean="0"/>
              <a:t>Hewlett-Packard Development Company, L.P.</a:t>
            </a:r>
            <a:endParaRPr lang="en-GB" dirty="0"/>
          </a:p>
        </p:txBody>
      </p:sp>
    </p:spTree>
    <p:extLst>
      <p:ext uri="{BB962C8B-B14F-4D97-AF65-F5344CB8AC3E}">
        <p14:creationId xmlns:p14="http://schemas.microsoft.com/office/powerpoint/2010/main" val="2585421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566738"/>
            <a:ext cx="6096000" cy="3429000"/>
          </a:xfrm>
        </p:spPr>
      </p:sp>
      <p:sp>
        <p:nvSpPr>
          <p:cNvPr id="3" name="Notes Placeholder 2"/>
          <p:cNvSpPr>
            <a:spLocks noGrp="1"/>
          </p:cNvSpPr>
          <p:nvPr>
            <p:ph type="body" idx="1"/>
          </p:nvPr>
        </p:nvSpPr>
        <p:spPr/>
        <p:txBody>
          <a:bodyPr/>
          <a:lstStyle/>
          <a:p>
            <a:r>
              <a:rPr lang="en-AU" dirty="0" smtClean="0"/>
              <a:t>Proposal </a:t>
            </a:r>
            <a:r>
              <a:rPr lang="en-AU" dirty="0" smtClean="0"/>
              <a:t>Workflow contains</a:t>
            </a:r>
            <a:r>
              <a:rPr lang="en-AU" baseline="0" dirty="0" smtClean="0"/>
              <a:t> 3 phases: </a:t>
            </a:r>
            <a:endParaRPr lang="en-AU" dirty="0" smtClean="0"/>
          </a:p>
          <a:p>
            <a:r>
              <a:rPr lang="en-AU" dirty="0" smtClean="0"/>
              <a:t>Compose </a:t>
            </a:r>
            <a:r>
              <a:rPr lang="en-AU" b="0" dirty="0" smtClean="0"/>
              <a:t>–</a:t>
            </a:r>
            <a:r>
              <a:rPr lang="en-AU" b="0" baseline="0" dirty="0" smtClean="0"/>
              <a:t> This phase is where the proposal begins. It is composed with all details of the Proposal, including Business Objective, Cost, Business value, and Risk Rating.</a:t>
            </a:r>
          </a:p>
          <a:p>
            <a:r>
              <a:rPr lang="en-AU" baseline="0" dirty="0" smtClean="0"/>
              <a:t>Review – </a:t>
            </a:r>
            <a:r>
              <a:rPr lang="en-US" b="0" baseline="0" dirty="0" smtClean="0"/>
              <a:t>Proposal reviewer reviews and prioritizes proposals in this </a:t>
            </a:r>
            <a:r>
              <a:rPr lang="en-US" b="0" baseline="0" dirty="0" smtClean="0"/>
              <a:t>phase. He is using proposal analytics to understand how to proceed with the proposal. </a:t>
            </a:r>
            <a:r>
              <a:rPr lang="en-US" b="0" baseline="0" dirty="0" smtClean="0"/>
              <a:t>The proposal reviewer also needs to decide how to proceed with the proposal from one of the following actions:</a:t>
            </a:r>
          </a:p>
          <a:p>
            <a:pPr marL="171450" indent="-171450">
              <a:buFont typeface="Arial" panose="020B0604020202020204" pitchFamily="34" charset="0"/>
              <a:buChar char="•"/>
            </a:pPr>
            <a:r>
              <a:rPr lang="en-US" b="0" baseline="0" dirty="0" smtClean="0"/>
              <a:t>Approve this proposal</a:t>
            </a:r>
            <a:r>
              <a:rPr lang="en-US" b="0" dirty="0"/>
              <a:t>. Approved proposals can later be implemented by other project management applications. </a:t>
            </a:r>
            <a:endParaRPr lang="en-US" b="0" baseline="0" dirty="0" smtClean="0"/>
          </a:p>
          <a:p>
            <a:pPr marL="171450" indent="-171450">
              <a:buFont typeface="Arial" panose="020B0604020202020204" pitchFamily="34" charset="0"/>
              <a:buChar char="•"/>
            </a:pPr>
            <a:r>
              <a:rPr lang="en-US" b="0" baseline="0" dirty="0" smtClean="0"/>
              <a:t>Reject this proposal</a:t>
            </a:r>
          </a:p>
          <a:p>
            <a:pPr marL="171450" indent="-171450">
              <a:buFont typeface="Arial" panose="020B0604020202020204" pitchFamily="34" charset="0"/>
              <a:buChar char="•"/>
            </a:pPr>
            <a:r>
              <a:rPr lang="en-US" b="0" baseline="0" dirty="0" smtClean="0"/>
              <a:t>Transition the proposal back to the </a:t>
            </a:r>
            <a:r>
              <a:rPr lang="en-US" b="1" baseline="0" dirty="0" smtClean="0"/>
              <a:t>Compose</a:t>
            </a:r>
            <a:r>
              <a:rPr lang="en-US" b="0" baseline="0" dirty="0" smtClean="0"/>
              <a:t> phase so that the proposal creator can provide more information</a:t>
            </a:r>
          </a:p>
          <a:p>
            <a:r>
              <a:rPr lang="en-AU" baseline="0" dirty="0" smtClean="0"/>
              <a:t>Close </a:t>
            </a:r>
            <a:r>
              <a:rPr lang="en-AU" b="0" baseline="0" dirty="0" smtClean="0"/>
              <a:t>– This is the final stage in the workflow. Proposals are completed or returned to the </a:t>
            </a:r>
            <a:r>
              <a:rPr lang="en-AU" b="1" baseline="0" dirty="0" smtClean="0"/>
              <a:t>Compose</a:t>
            </a:r>
            <a:r>
              <a:rPr lang="en-AU" b="0" baseline="0" dirty="0" smtClean="0"/>
              <a:t> phase.</a:t>
            </a:r>
          </a:p>
          <a:p>
            <a:r>
              <a:rPr lang="en-AU" baseline="0" dirty="0" smtClean="0"/>
              <a:t>Abandon </a:t>
            </a:r>
            <a:r>
              <a:rPr lang="en-AU" b="0" baseline="0" dirty="0" smtClean="0"/>
              <a:t>– The proposal is abandoned by the proposal creator and is inactive</a:t>
            </a:r>
            <a:r>
              <a:rPr lang="en-AU" b="0" baseline="0" dirty="0" smtClean="0"/>
              <a:t>.</a:t>
            </a:r>
            <a:endParaRPr lang="en-AU" b="0" baseline="0" dirty="0" smtClean="0"/>
          </a:p>
        </p:txBody>
      </p:sp>
      <p:sp>
        <p:nvSpPr>
          <p:cNvPr id="4" name="Slide Number Placeholder 3"/>
          <p:cNvSpPr>
            <a:spLocks noGrp="1"/>
          </p:cNvSpPr>
          <p:nvPr>
            <p:ph type="sldNum" sz="quarter" idx="10"/>
          </p:nvPr>
        </p:nvSpPr>
        <p:spPr/>
        <p:txBody>
          <a:bodyPr/>
          <a:lstStyle/>
          <a:p>
            <a:fld id="{22A853E8-D85F-5D49-95D2-E1D96ABFE2B9}" type="slidenum">
              <a:rPr lang="en-GB" smtClean="0"/>
              <a:pPr/>
              <a:t>17</a:t>
            </a:fld>
            <a:endParaRPr lang="en-GB" dirty="0"/>
          </a:p>
        </p:txBody>
      </p:sp>
      <p:sp>
        <p:nvSpPr>
          <p:cNvPr id="5" name="Header Placeholder 4"/>
          <p:cNvSpPr>
            <a:spLocks noGrp="1"/>
          </p:cNvSpPr>
          <p:nvPr>
            <p:ph type="hdr" sz="quarter" idx="11"/>
          </p:nvPr>
        </p:nvSpPr>
        <p:spPr/>
        <p:txBody>
          <a:bodyPr/>
          <a:lstStyle/>
          <a:p>
            <a:r>
              <a:rPr lang="en-GB" smtClean="0"/>
              <a:t>Service Anywhere: How to Use and Demonstrate</a:t>
            </a:r>
            <a:endParaRPr lang="en-GB" dirty="0"/>
          </a:p>
        </p:txBody>
      </p:sp>
      <p:sp>
        <p:nvSpPr>
          <p:cNvPr id="6" name="Date Placeholder 5"/>
          <p:cNvSpPr>
            <a:spLocks noGrp="1"/>
          </p:cNvSpPr>
          <p:nvPr>
            <p:ph type="dt" idx="12"/>
          </p:nvPr>
        </p:nvSpPr>
        <p:spPr/>
        <p:txBody>
          <a:bodyPr/>
          <a:lstStyle/>
          <a:p>
            <a:r>
              <a:rPr lang="en-US" smtClean="0"/>
              <a:t>April 2015</a:t>
            </a:r>
            <a:endParaRPr lang="en-GB" dirty="0"/>
          </a:p>
        </p:txBody>
      </p:sp>
      <p:sp>
        <p:nvSpPr>
          <p:cNvPr id="7" name="Footer Placeholder 6"/>
          <p:cNvSpPr>
            <a:spLocks noGrp="1"/>
          </p:cNvSpPr>
          <p:nvPr>
            <p:ph type="ftr" sz="quarter" idx="13"/>
          </p:nvPr>
        </p:nvSpPr>
        <p:spPr/>
        <p:txBody>
          <a:bodyPr/>
          <a:lstStyle/>
          <a:p>
            <a:r>
              <a:rPr lang="en-US" smtClean="0"/>
              <a:t>© Copyright 2011 - 2015 </a:t>
            </a:r>
          </a:p>
          <a:p>
            <a:r>
              <a:rPr lang="en-US" smtClean="0"/>
              <a:t>Hewlett-Packard Development Company, L.P.</a:t>
            </a:r>
            <a:endParaRPr lang="en-GB" dirty="0"/>
          </a:p>
        </p:txBody>
      </p:sp>
    </p:spTree>
    <p:extLst>
      <p:ext uri="{BB962C8B-B14F-4D97-AF65-F5344CB8AC3E}">
        <p14:creationId xmlns:p14="http://schemas.microsoft.com/office/powerpoint/2010/main" val="34062375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A853E8-D85F-5D49-95D2-E1D96ABFE2B9}" type="slidenum">
              <a:rPr lang="en-GB" smtClean="0"/>
              <a:pPr/>
              <a:t>18</a:t>
            </a:fld>
            <a:endParaRPr lang="en-GB" dirty="0"/>
          </a:p>
        </p:txBody>
      </p:sp>
      <p:sp>
        <p:nvSpPr>
          <p:cNvPr id="5" name="Header Placeholder 4"/>
          <p:cNvSpPr>
            <a:spLocks noGrp="1"/>
          </p:cNvSpPr>
          <p:nvPr>
            <p:ph type="hdr" sz="quarter" idx="11"/>
          </p:nvPr>
        </p:nvSpPr>
        <p:spPr/>
        <p:txBody>
          <a:bodyPr/>
          <a:lstStyle/>
          <a:p>
            <a:r>
              <a:rPr lang="en-GB" smtClean="0"/>
              <a:t>Service Anywhere: How to Use and Demonstrate</a:t>
            </a:r>
            <a:endParaRPr lang="en-GB" dirty="0"/>
          </a:p>
        </p:txBody>
      </p:sp>
      <p:sp>
        <p:nvSpPr>
          <p:cNvPr id="6" name="Date Placeholder 5"/>
          <p:cNvSpPr>
            <a:spLocks noGrp="1"/>
          </p:cNvSpPr>
          <p:nvPr>
            <p:ph type="dt" idx="12"/>
          </p:nvPr>
        </p:nvSpPr>
        <p:spPr/>
        <p:txBody>
          <a:bodyPr/>
          <a:lstStyle/>
          <a:p>
            <a:r>
              <a:rPr lang="en-US" smtClean="0"/>
              <a:t>April 2015</a:t>
            </a:r>
            <a:endParaRPr lang="en-GB" dirty="0"/>
          </a:p>
        </p:txBody>
      </p:sp>
      <p:sp>
        <p:nvSpPr>
          <p:cNvPr id="7" name="Footer Placeholder 6"/>
          <p:cNvSpPr>
            <a:spLocks noGrp="1"/>
          </p:cNvSpPr>
          <p:nvPr>
            <p:ph type="ftr" sz="quarter" idx="13"/>
          </p:nvPr>
        </p:nvSpPr>
        <p:spPr/>
        <p:txBody>
          <a:bodyPr/>
          <a:lstStyle/>
          <a:p>
            <a:r>
              <a:rPr lang="en-US" smtClean="0"/>
              <a:t>© Copyright 2011 - 2015 </a:t>
            </a:r>
          </a:p>
          <a:p>
            <a:r>
              <a:rPr lang="en-US" smtClean="0"/>
              <a:t>Hewlett-Packard Development Company, L.P.</a:t>
            </a:r>
            <a:endParaRPr lang="en-GB" dirty="0"/>
          </a:p>
        </p:txBody>
      </p:sp>
    </p:spTree>
    <p:extLst>
      <p:ext uri="{BB962C8B-B14F-4D97-AF65-F5344CB8AC3E}">
        <p14:creationId xmlns:p14="http://schemas.microsoft.com/office/powerpoint/2010/main" val="2583529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566738"/>
            <a:ext cx="6096000" cy="3429000"/>
          </a:xfrm>
        </p:spPr>
      </p:sp>
      <p:sp>
        <p:nvSpPr>
          <p:cNvPr id="3" name="Notes Placeholder 2"/>
          <p:cNvSpPr>
            <a:spLocks noGrp="1"/>
          </p:cNvSpPr>
          <p:nvPr>
            <p:ph type="body" idx="1"/>
          </p:nvPr>
        </p:nvSpPr>
        <p:spPr/>
        <p:txBody>
          <a:bodyPr/>
          <a:lstStyle/>
          <a:p>
            <a:r>
              <a:rPr lang="en-AU" dirty="0" smtClean="0"/>
              <a:t>Review a Proposal:</a:t>
            </a:r>
          </a:p>
          <a:p>
            <a:endParaRPr lang="en-AU" dirty="0" smtClean="0"/>
          </a:p>
          <a:p>
            <a:r>
              <a:rPr lang="en-AU" b="1" dirty="0" smtClean="0"/>
              <a:t>Cost</a:t>
            </a:r>
            <a:r>
              <a:rPr lang="en-AU" b="0" dirty="0" smtClean="0"/>
              <a:t> – Enter the estimated cost of the proposed project.</a:t>
            </a:r>
          </a:p>
          <a:p>
            <a:r>
              <a:rPr lang="en-AU" b="1" dirty="0" smtClean="0"/>
              <a:t>Business</a:t>
            </a:r>
            <a:r>
              <a:rPr lang="en-AU" b="1" baseline="0" dirty="0" smtClean="0"/>
              <a:t> Value </a:t>
            </a:r>
            <a:r>
              <a:rPr lang="en-AU" b="0" baseline="0" dirty="0" smtClean="0"/>
              <a:t>– Enter</a:t>
            </a:r>
            <a:r>
              <a:rPr lang="en-AU" b="0" dirty="0" smtClean="0"/>
              <a:t> the </a:t>
            </a:r>
            <a:r>
              <a:rPr lang="en-US" b="0" dirty="0" smtClean="0"/>
              <a:t>estimated value of this proposal to the business.</a:t>
            </a:r>
          </a:p>
          <a:p>
            <a:r>
              <a:rPr lang="en-AU" b="1" dirty="0" smtClean="0"/>
              <a:t>Currency</a:t>
            </a:r>
            <a:r>
              <a:rPr lang="en-AU" b="0" dirty="0" smtClean="0"/>
              <a:t> – </a:t>
            </a:r>
            <a:r>
              <a:rPr lang="en-US" b="0" dirty="0" smtClean="0"/>
              <a:t>Specify the currency that you used when inputting the business value. By default, USD (US dollars) is selected.</a:t>
            </a:r>
          </a:p>
          <a:p>
            <a:r>
              <a:rPr lang="en-AU" b="1" dirty="0" smtClean="0"/>
              <a:t>Risk rating </a:t>
            </a:r>
            <a:r>
              <a:rPr lang="en-AU" b="0" dirty="0" smtClean="0"/>
              <a:t>– </a:t>
            </a:r>
            <a:r>
              <a:rPr lang="en-US" b="0" dirty="0" smtClean="0"/>
              <a:t>Enter an integer from 0 to 100. 100 indicates the highest risk, and 0 indicates the lowest. The risk rating is also displayed in the proposal analytics view. </a:t>
            </a:r>
          </a:p>
          <a:p>
            <a:r>
              <a:rPr lang="en-US" b="0" dirty="0" smtClean="0"/>
              <a:t>Proposals with lower risk might be considered and implemented first.</a:t>
            </a:r>
          </a:p>
          <a:p>
            <a:r>
              <a:rPr lang="en-AU" b="1" dirty="0" smtClean="0"/>
              <a:t>Priority</a:t>
            </a:r>
            <a:r>
              <a:rPr lang="en-AU" b="0" dirty="0" smtClean="0"/>
              <a:t> – </a:t>
            </a:r>
            <a:r>
              <a:rPr lang="en-US" b="0" dirty="0" smtClean="0"/>
              <a:t>From the drop-down list, select one of the following options:</a:t>
            </a:r>
          </a:p>
          <a:p>
            <a:pPr marL="171450" indent="-171450">
              <a:buFont typeface="Arial" panose="020B0604020202020204" pitchFamily="34" charset="0"/>
              <a:buChar char="•"/>
            </a:pPr>
            <a:r>
              <a:rPr lang="en-US" b="0" dirty="0" smtClean="0">
                <a:effectLst/>
              </a:rPr>
              <a:t>Critical</a:t>
            </a:r>
          </a:p>
          <a:p>
            <a:pPr marL="171450" indent="-171450">
              <a:buFont typeface="Arial" panose="020B0604020202020204" pitchFamily="34" charset="0"/>
              <a:buChar char="•"/>
            </a:pPr>
            <a:r>
              <a:rPr lang="en-US" b="0" dirty="0" smtClean="0">
                <a:effectLst/>
              </a:rPr>
              <a:t>High</a:t>
            </a:r>
          </a:p>
          <a:p>
            <a:pPr marL="171450" indent="-171450">
              <a:buFont typeface="Arial" panose="020B0604020202020204" pitchFamily="34" charset="0"/>
              <a:buChar char="•"/>
            </a:pPr>
            <a:r>
              <a:rPr lang="en-US" b="0" dirty="0" smtClean="0">
                <a:effectLst/>
              </a:rPr>
              <a:t>Medium</a:t>
            </a:r>
          </a:p>
          <a:p>
            <a:pPr marL="171450" indent="-171450">
              <a:buFont typeface="Arial" panose="020B0604020202020204" pitchFamily="34" charset="0"/>
              <a:buChar char="•"/>
            </a:pPr>
            <a:r>
              <a:rPr lang="en-US" b="0" dirty="0" smtClean="0">
                <a:effectLst/>
              </a:rPr>
              <a:t>Low</a:t>
            </a:r>
          </a:p>
          <a:p>
            <a:r>
              <a:rPr lang="en-US" b="0" dirty="0" smtClean="0"/>
              <a:t>When resources are limited, proposals with critical or high priority may be reviewed and implemented first.</a:t>
            </a:r>
          </a:p>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19</a:t>
            </a:fld>
            <a:endParaRPr lang="en-GB" dirty="0"/>
          </a:p>
        </p:txBody>
      </p:sp>
      <p:sp>
        <p:nvSpPr>
          <p:cNvPr id="5" name="Header Placeholder 4"/>
          <p:cNvSpPr>
            <a:spLocks noGrp="1"/>
          </p:cNvSpPr>
          <p:nvPr>
            <p:ph type="hdr" sz="quarter" idx="11"/>
          </p:nvPr>
        </p:nvSpPr>
        <p:spPr/>
        <p:txBody>
          <a:bodyPr/>
          <a:lstStyle/>
          <a:p>
            <a:r>
              <a:rPr lang="en-GB" smtClean="0"/>
              <a:t>Service Anywhere: How to Use and Demonstrate</a:t>
            </a:r>
            <a:endParaRPr lang="en-GB" dirty="0"/>
          </a:p>
        </p:txBody>
      </p:sp>
      <p:sp>
        <p:nvSpPr>
          <p:cNvPr id="6" name="Date Placeholder 5"/>
          <p:cNvSpPr>
            <a:spLocks noGrp="1"/>
          </p:cNvSpPr>
          <p:nvPr>
            <p:ph type="dt" idx="12"/>
          </p:nvPr>
        </p:nvSpPr>
        <p:spPr/>
        <p:txBody>
          <a:bodyPr/>
          <a:lstStyle/>
          <a:p>
            <a:r>
              <a:rPr lang="en-US" smtClean="0"/>
              <a:t>April 2015</a:t>
            </a:r>
            <a:endParaRPr lang="en-GB" dirty="0"/>
          </a:p>
        </p:txBody>
      </p:sp>
      <p:sp>
        <p:nvSpPr>
          <p:cNvPr id="7" name="Footer Placeholder 6"/>
          <p:cNvSpPr>
            <a:spLocks noGrp="1"/>
          </p:cNvSpPr>
          <p:nvPr>
            <p:ph type="ftr" sz="quarter" idx="13"/>
          </p:nvPr>
        </p:nvSpPr>
        <p:spPr/>
        <p:txBody>
          <a:bodyPr/>
          <a:lstStyle/>
          <a:p>
            <a:r>
              <a:rPr lang="en-US" smtClean="0"/>
              <a:t>© Copyright 2011 - 2015 </a:t>
            </a:r>
          </a:p>
          <a:p>
            <a:r>
              <a:rPr lang="en-US" smtClean="0"/>
              <a:t>Hewlett-Packard Development Company, L.P.</a:t>
            </a:r>
            <a:endParaRPr lang="en-GB" dirty="0"/>
          </a:p>
        </p:txBody>
      </p:sp>
    </p:spTree>
    <p:extLst>
      <p:ext uri="{BB962C8B-B14F-4D97-AF65-F5344CB8AC3E}">
        <p14:creationId xmlns:p14="http://schemas.microsoft.com/office/powerpoint/2010/main" val="42029328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566738"/>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A853E8-D85F-5D49-95D2-E1D96ABFE2B9}" type="slidenum">
              <a:rPr lang="en-GB" smtClean="0"/>
              <a:pPr/>
              <a:t>20</a:t>
            </a:fld>
            <a:endParaRPr lang="en-GB" dirty="0"/>
          </a:p>
        </p:txBody>
      </p:sp>
      <p:sp>
        <p:nvSpPr>
          <p:cNvPr id="5" name="Header Placeholder 4"/>
          <p:cNvSpPr>
            <a:spLocks noGrp="1"/>
          </p:cNvSpPr>
          <p:nvPr>
            <p:ph type="hdr" sz="quarter" idx="11"/>
          </p:nvPr>
        </p:nvSpPr>
        <p:spPr/>
        <p:txBody>
          <a:bodyPr/>
          <a:lstStyle/>
          <a:p>
            <a:r>
              <a:rPr lang="en-GB" smtClean="0"/>
              <a:t>Service Anywhere: How to Use and Demonstrate</a:t>
            </a:r>
            <a:endParaRPr lang="en-GB" dirty="0"/>
          </a:p>
        </p:txBody>
      </p:sp>
      <p:sp>
        <p:nvSpPr>
          <p:cNvPr id="6" name="Date Placeholder 5"/>
          <p:cNvSpPr>
            <a:spLocks noGrp="1"/>
          </p:cNvSpPr>
          <p:nvPr>
            <p:ph type="dt" idx="12"/>
          </p:nvPr>
        </p:nvSpPr>
        <p:spPr/>
        <p:txBody>
          <a:bodyPr/>
          <a:lstStyle/>
          <a:p>
            <a:r>
              <a:rPr lang="en-US" smtClean="0"/>
              <a:t>April 2015</a:t>
            </a:r>
            <a:endParaRPr lang="en-GB" dirty="0"/>
          </a:p>
        </p:txBody>
      </p:sp>
      <p:sp>
        <p:nvSpPr>
          <p:cNvPr id="7" name="Footer Placeholder 6"/>
          <p:cNvSpPr>
            <a:spLocks noGrp="1"/>
          </p:cNvSpPr>
          <p:nvPr>
            <p:ph type="ftr" sz="quarter" idx="13"/>
          </p:nvPr>
        </p:nvSpPr>
        <p:spPr/>
        <p:txBody>
          <a:bodyPr/>
          <a:lstStyle/>
          <a:p>
            <a:r>
              <a:rPr lang="en-US" smtClean="0"/>
              <a:t>© Copyright 2011 - 2015 </a:t>
            </a:r>
          </a:p>
          <a:p>
            <a:r>
              <a:rPr lang="en-US" smtClean="0"/>
              <a:t>Hewlett-Packard Development Company, L.P.</a:t>
            </a:r>
            <a:endParaRPr lang="en-GB" dirty="0"/>
          </a:p>
        </p:txBody>
      </p:sp>
    </p:spTree>
    <p:extLst>
      <p:ext uri="{BB962C8B-B14F-4D97-AF65-F5344CB8AC3E}">
        <p14:creationId xmlns:p14="http://schemas.microsoft.com/office/powerpoint/2010/main" val="4208760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547E1EE-0039-4797-B978-F453418260D1}" type="slidenum">
              <a:rPr lang="en-US" smtClean="0">
                <a:solidFill>
                  <a:prstClr val="black"/>
                </a:solidFill>
              </a:rPr>
              <a:pPr/>
              <a:t>2</a:t>
            </a:fld>
            <a:endParaRPr lang="en-US">
              <a:solidFill>
                <a:prstClr val="black"/>
              </a:solidFill>
            </a:endParaRPr>
          </a:p>
        </p:txBody>
      </p:sp>
      <p:sp>
        <p:nvSpPr>
          <p:cNvPr id="6" name="Slide Image Placeholder 5"/>
          <p:cNvSpPr>
            <a:spLocks noGrp="1" noRot="1" noChangeAspect="1"/>
          </p:cNvSpPr>
          <p:nvPr>
            <p:ph type="sldImg"/>
          </p:nvPr>
        </p:nvSpPr>
        <p:spPr>
          <a:xfrm>
            <a:off x="381000" y="457200"/>
            <a:ext cx="6102350" cy="3433763"/>
          </a:xfrm>
        </p:spPr>
      </p:sp>
      <p:sp>
        <p:nvSpPr>
          <p:cNvPr id="7" name="Notes Placeholder 6"/>
          <p:cNvSpPr>
            <a:spLocks noGrp="1"/>
          </p:cNvSpPr>
          <p:nvPr>
            <p:ph type="body" idx="1"/>
          </p:nvPr>
        </p:nvSpPr>
        <p:spPr/>
        <p:txBody>
          <a:bodyPr/>
          <a:lstStyle/>
          <a:p>
            <a:endParaRPr lang="en-US" dirty="0"/>
          </a:p>
        </p:txBody>
      </p:sp>
      <p:sp>
        <p:nvSpPr>
          <p:cNvPr id="5" name="Header Placeholder 1"/>
          <p:cNvSpPr>
            <a:spLocks noGrp="1"/>
          </p:cNvSpPr>
          <p:nvPr>
            <p:ph type="hdr" sz="quarter"/>
          </p:nvPr>
        </p:nvSpPr>
        <p:spPr>
          <a:xfrm>
            <a:off x="-1" y="0"/>
            <a:ext cx="4333875" cy="457200"/>
          </a:xfrm>
          <a:prstGeom prst="rect">
            <a:avLst/>
          </a:prstGeom>
        </p:spPr>
        <p:txBody>
          <a:bodyPr vert="horz" lIns="91440" tIns="45720" rIns="91440" bIns="45720" rtlCol="0"/>
          <a:lstStyle>
            <a:lvl1pPr algn="l">
              <a:defRPr sz="900">
                <a:latin typeface="+mn-lt"/>
                <a:cs typeface="HP Simplified"/>
              </a:defRPr>
            </a:lvl1pPr>
          </a:lstStyle>
          <a:p>
            <a:r>
              <a:rPr lang="en-US" smtClean="0">
                <a:solidFill>
                  <a:prstClr val="black"/>
                </a:solidFill>
              </a:rPr>
              <a:t>Service Anywhere: How to Use and Demonstrate</a:t>
            </a:r>
            <a:endParaRPr lang="en-GB" dirty="0">
              <a:solidFill>
                <a:prstClr val="black"/>
              </a:solidFill>
            </a:endParaRPr>
          </a:p>
        </p:txBody>
      </p:sp>
      <p:sp>
        <p:nvSpPr>
          <p:cNvPr id="8" name="Date Placeholder 2"/>
          <p:cNvSpPr>
            <a:spLocks noGrp="1"/>
          </p:cNvSpPr>
          <p:nvPr>
            <p:ph type="dt" idx="1"/>
          </p:nvPr>
        </p:nvSpPr>
        <p:spPr>
          <a:xfrm>
            <a:off x="5076825" y="0"/>
            <a:ext cx="1779588" cy="457200"/>
          </a:xfrm>
          <a:prstGeom prst="rect">
            <a:avLst/>
          </a:prstGeom>
        </p:spPr>
        <p:txBody>
          <a:bodyPr vert="horz" lIns="91440" tIns="45720" rIns="91440" bIns="45720" rtlCol="0"/>
          <a:lstStyle>
            <a:lvl1pPr algn="r">
              <a:defRPr sz="900">
                <a:latin typeface="+mn-lt"/>
                <a:cs typeface="HP Simplified"/>
              </a:defRPr>
            </a:lvl1pPr>
          </a:lstStyle>
          <a:p>
            <a:r>
              <a:rPr lang="en-US" dirty="0" smtClean="0">
                <a:solidFill>
                  <a:prstClr val="black"/>
                </a:solidFill>
              </a:rPr>
              <a:t>April 2015</a:t>
            </a:r>
            <a:endParaRPr lang="en-GB" dirty="0">
              <a:solidFill>
                <a:prstClr val="black"/>
              </a:solidFill>
            </a:endParaRPr>
          </a:p>
        </p:txBody>
      </p:sp>
    </p:spTree>
    <p:extLst>
      <p:ext uri="{BB962C8B-B14F-4D97-AF65-F5344CB8AC3E}">
        <p14:creationId xmlns:p14="http://schemas.microsoft.com/office/powerpoint/2010/main" val="8243826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56673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21</a:t>
            </a:fld>
            <a:endParaRPr lang="en-GB" dirty="0"/>
          </a:p>
        </p:txBody>
      </p:sp>
      <p:sp>
        <p:nvSpPr>
          <p:cNvPr id="5" name="Header Placeholder 4"/>
          <p:cNvSpPr>
            <a:spLocks noGrp="1"/>
          </p:cNvSpPr>
          <p:nvPr>
            <p:ph type="hdr" sz="quarter" idx="11"/>
          </p:nvPr>
        </p:nvSpPr>
        <p:spPr/>
        <p:txBody>
          <a:bodyPr/>
          <a:lstStyle/>
          <a:p>
            <a:r>
              <a:rPr lang="en-GB" smtClean="0"/>
              <a:t>Service Anywhere: How to Use and Demonstrate</a:t>
            </a:r>
            <a:endParaRPr lang="en-GB" dirty="0"/>
          </a:p>
        </p:txBody>
      </p:sp>
      <p:sp>
        <p:nvSpPr>
          <p:cNvPr id="6" name="Date Placeholder 5"/>
          <p:cNvSpPr>
            <a:spLocks noGrp="1"/>
          </p:cNvSpPr>
          <p:nvPr>
            <p:ph type="dt" idx="12"/>
          </p:nvPr>
        </p:nvSpPr>
        <p:spPr/>
        <p:txBody>
          <a:bodyPr/>
          <a:lstStyle/>
          <a:p>
            <a:r>
              <a:rPr lang="en-US" smtClean="0"/>
              <a:t>April 2015</a:t>
            </a:r>
            <a:endParaRPr lang="en-GB" dirty="0"/>
          </a:p>
        </p:txBody>
      </p:sp>
      <p:sp>
        <p:nvSpPr>
          <p:cNvPr id="7" name="Footer Placeholder 6"/>
          <p:cNvSpPr>
            <a:spLocks noGrp="1"/>
          </p:cNvSpPr>
          <p:nvPr>
            <p:ph type="ftr" sz="quarter" idx="13"/>
          </p:nvPr>
        </p:nvSpPr>
        <p:spPr/>
        <p:txBody>
          <a:bodyPr/>
          <a:lstStyle/>
          <a:p>
            <a:r>
              <a:rPr lang="en-US" smtClean="0"/>
              <a:t>© Copyright 2011 - 2015 </a:t>
            </a:r>
          </a:p>
          <a:p>
            <a:r>
              <a:rPr lang="en-US" smtClean="0"/>
              <a:t>Hewlett-Packard Development Company, L.P.</a:t>
            </a:r>
            <a:endParaRPr lang="en-GB" dirty="0"/>
          </a:p>
        </p:txBody>
      </p:sp>
    </p:spTree>
    <p:extLst>
      <p:ext uri="{BB962C8B-B14F-4D97-AF65-F5344CB8AC3E}">
        <p14:creationId xmlns:p14="http://schemas.microsoft.com/office/powerpoint/2010/main" val="30651178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r>
              <a:rPr lang="en-US" smtClean="0"/>
              <a:t>HPE Service Anywhere - Partner Training (February 2016)</a:t>
            </a:r>
            <a:endParaRPr lang="en-GB" dirty="0"/>
          </a:p>
        </p:txBody>
      </p:sp>
      <p:sp>
        <p:nvSpPr>
          <p:cNvPr id="6" name="Slide Number Placeholder 5"/>
          <p:cNvSpPr>
            <a:spLocks noGrp="1"/>
          </p:cNvSpPr>
          <p:nvPr>
            <p:ph type="sldNum" sz="quarter" idx="12"/>
          </p:nvPr>
        </p:nvSpPr>
        <p:spPr/>
        <p:txBody>
          <a:bodyPr/>
          <a:lstStyle/>
          <a:p>
            <a:fld id="{22A853E8-D85F-5D49-95D2-E1D96ABFE2B9}" type="slidenum">
              <a:rPr lang="en-GB" smtClean="0"/>
              <a:pPr/>
              <a:t>22</a:t>
            </a:fld>
            <a:endParaRPr lang="en-GB" dirty="0"/>
          </a:p>
        </p:txBody>
      </p:sp>
      <p:sp>
        <p:nvSpPr>
          <p:cNvPr id="7" name="Header Placeholder 5"/>
          <p:cNvSpPr>
            <a:spLocks noGrp="1"/>
          </p:cNvSpPr>
          <p:nvPr>
            <p:ph type="hdr" sz="quarter"/>
          </p:nvPr>
        </p:nvSpPr>
        <p:spPr>
          <a:xfrm>
            <a:off x="0" y="0"/>
            <a:ext cx="3169920" cy="480060"/>
          </a:xfrm>
        </p:spPr>
        <p:txBody>
          <a:bodyPr/>
          <a:lstStyle/>
          <a:p>
            <a:endParaRPr lang="en-GB" dirty="0"/>
          </a:p>
        </p:txBody>
      </p:sp>
    </p:spTree>
    <p:extLst>
      <p:ext uri="{BB962C8B-B14F-4D97-AF65-F5344CB8AC3E}">
        <p14:creationId xmlns:p14="http://schemas.microsoft.com/office/powerpoint/2010/main" val="18233140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r>
              <a:rPr lang="en-US" smtClean="0"/>
              <a:t>HPE Service Anywhere - Partner Training (February 2016)</a:t>
            </a:r>
            <a:endParaRPr lang="en-GB" dirty="0"/>
          </a:p>
        </p:txBody>
      </p:sp>
      <p:sp>
        <p:nvSpPr>
          <p:cNvPr id="6" name="Slide Number Placeholder 5"/>
          <p:cNvSpPr>
            <a:spLocks noGrp="1"/>
          </p:cNvSpPr>
          <p:nvPr>
            <p:ph type="sldNum" sz="quarter" idx="12"/>
          </p:nvPr>
        </p:nvSpPr>
        <p:spPr/>
        <p:txBody>
          <a:bodyPr/>
          <a:lstStyle/>
          <a:p>
            <a:fld id="{22A853E8-D85F-5D49-95D2-E1D96ABFE2B9}" type="slidenum">
              <a:rPr lang="en-GB" smtClean="0"/>
              <a:pPr/>
              <a:t>24</a:t>
            </a:fld>
            <a:endParaRPr lang="en-GB" dirty="0"/>
          </a:p>
        </p:txBody>
      </p:sp>
      <p:sp>
        <p:nvSpPr>
          <p:cNvPr id="7" name="Header Placeholder 5"/>
          <p:cNvSpPr>
            <a:spLocks noGrp="1"/>
          </p:cNvSpPr>
          <p:nvPr>
            <p:ph type="hdr" sz="quarter"/>
          </p:nvPr>
        </p:nvSpPr>
        <p:spPr>
          <a:xfrm>
            <a:off x="0" y="0"/>
            <a:ext cx="3169920" cy="480060"/>
          </a:xfrm>
        </p:spPr>
        <p:txBody>
          <a:bodyPr/>
          <a:lstStyle/>
          <a:p>
            <a:endParaRPr lang="en-GB" dirty="0"/>
          </a:p>
        </p:txBody>
      </p:sp>
    </p:spTree>
    <p:extLst>
      <p:ext uri="{BB962C8B-B14F-4D97-AF65-F5344CB8AC3E}">
        <p14:creationId xmlns:p14="http://schemas.microsoft.com/office/powerpoint/2010/main" val="3128080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566738"/>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A853E8-D85F-5D49-95D2-E1D96ABFE2B9}" type="slidenum">
              <a:rPr lang="en-GB" smtClean="0"/>
              <a:pPr/>
              <a:t>3</a:t>
            </a:fld>
            <a:endParaRPr lang="en-GB" dirty="0"/>
          </a:p>
        </p:txBody>
      </p:sp>
      <p:sp>
        <p:nvSpPr>
          <p:cNvPr id="5" name="Header Placeholder 4"/>
          <p:cNvSpPr>
            <a:spLocks noGrp="1"/>
          </p:cNvSpPr>
          <p:nvPr>
            <p:ph type="hdr" sz="quarter" idx="11"/>
          </p:nvPr>
        </p:nvSpPr>
        <p:spPr/>
        <p:txBody>
          <a:bodyPr/>
          <a:lstStyle/>
          <a:p>
            <a:r>
              <a:rPr lang="en-GB" smtClean="0"/>
              <a:t>Service Anywhere: How to Use and Demonstrate</a:t>
            </a:r>
            <a:endParaRPr lang="en-GB" dirty="0"/>
          </a:p>
        </p:txBody>
      </p:sp>
      <p:sp>
        <p:nvSpPr>
          <p:cNvPr id="6" name="Date Placeholder 5"/>
          <p:cNvSpPr>
            <a:spLocks noGrp="1"/>
          </p:cNvSpPr>
          <p:nvPr>
            <p:ph type="dt" idx="12"/>
          </p:nvPr>
        </p:nvSpPr>
        <p:spPr/>
        <p:txBody>
          <a:bodyPr/>
          <a:lstStyle/>
          <a:p>
            <a:r>
              <a:rPr lang="en-US" smtClean="0"/>
              <a:t>April 2015</a:t>
            </a:r>
            <a:endParaRPr lang="en-GB" dirty="0"/>
          </a:p>
        </p:txBody>
      </p:sp>
      <p:sp>
        <p:nvSpPr>
          <p:cNvPr id="7" name="Footer Placeholder 6"/>
          <p:cNvSpPr>
            <a:spLocks noGrp="1"/>
          </p:cNvSpPr>
          <p:nvPr>
            <p:ph type="ftr" sz="quarter" idx="13"/>
          </p:nvPr>
        </p:nvSpPr>
        <p:spPr/>
        <p:txBody>
          <a:bodyPr/>
          <a:lstStyle/>
          <a:p>
            <a:r>
              <a:rPr lang="en-US" smtClean="0"/>
              <a:t>© Copyright 2011 - 2015 </a:t>
            </a:r>
          </a:p>
          <a:p>
            <a:r>
              <a:rPr lang="en-US" smtClean="0"/>
              <a:t>Hewlett-Packard Development Company, L.P.</a:t>
            </a:r>
            <a:endParaRPr lang="en-GB" dirty="0"/>
          </a:p>
        </p:txBody>
      </p:sp>
    </p:spTree>
    <p:extLst>
      <p:ext uri="{BB962C8B-B14F-4D97-AF65-F5344CB8AC3E}">
        <p14:creationId xmlns:p14="http://schemas.microsoft.com/office/powerpoint/2010/main" val="748378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566738"/>
            <a:ext cx="6096000" cy="3429000"/>
          </a:xfrm>
        </p:spPr>
      </p:sp>
      <p:sp>
        <p:nvSpPr>
          <p:cNvPr id="3" name="Notes Placeholder 2"/>
          <p:cNvSpPr>
            <a:spLocks noGrp="1"/>
          </p:cNvSpPr>
          <p:nvPr>
            <p:ph type="body" idx="1"/>
          </p:nvPr>
        </p:nvSpPr>
        <p:spPr/>
        <p:txBody>
          <a:bodyPr/>
          <a:lstStyle/>
          <a:p>
            <a:r>
              <a:rPr lang="en-US" b="1" dirty="0" smtClean="0">
                <a:effectLst/>
              </a:rPr>
              <a:t>Idea and Proposal Management</a:t>
            </a:r>
          </a:p>
          <a:p>
            <a:r>
              <a:rPr lang="en-US" b="0" dirty="0" smtClean="0">
                <a:effectLst/>
              </a:rPr>
              <a:t>Service Anywhere users may come up with innovative ideas every now and then. No matter whether the ideas are aimed at improving the IT infrastructure, services, processes, or tools, you can always submit them through the Self-Service Portal or the Idea and Proposal Management module in HP Service Anywhere. </a:t>
            </a:r>
          </a:p>
          <a:p>
            <a:r>
              <a:rPr lang="en-US" b="0" dirty="0" smtClean="0">
                <a:effectLst/>
              </a:rPr>
              <a:t>Ideation is the creative process of generating, developing, and communicating new ideas. The Idea and Proposal Management module enables a company to directly collect feedback from the service consumer, which ensures continuous improvement of the IT service and drives innovation. </a:t>
            </a:r>
          </a:p>
          <a:p>
            <a:r>
              <a:rPr lang="en-US" b="0" dirty="0" smtClean="0">
                <a:effectLst/>
              </a:rPr>
              <a:t>With social collaboration, ideas can evolve to proposals or changes after being categorized, reviewed, and approved. When you have an approved idea in place, you can create a proposal or change record in Service Anywhere by simply a few clicks. When the proposal is created, you officially enter the project and portfolio management domain.</a:t>
            </a:r>
          </a:p>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4</a:t>
            </a:fld>
            <a:endParaRPr lang="en-GB" dirty="0"/>
          </a:p>
        </p:txBody>
      </p:sp>
      <p:sp>
        <p:nvSpPr>
          <p:cNvPr id="5" name="Header Placeholder 4"/>
          <p:cNvSpPr>
            <a:spLocks noGrp="1"/>
          </p:cNvSpPr>
          <p:nvPr>
            <p:ph type="hdr" sz="quarter" idx="11"/>
          </p:nvPr>
        </p:nvSpPr>
        <p:spPr/>
        <p:txBody>
          <a:bodyPr/>
          <a:lstStyle/>
          <a:p>
            <a:r>
              <a:rPr lang="en-GB" smtClean="0"/>
              <a:t>Service Anywhere: How to Use and Demonstrate</a:t>
            </a:r>
            <a:endParaRPr lang="en-GB" dirty="0"/>
          </a:p>
        </p:txBody>
      </p:sp>
      <p:sp>
        <p:nvSpPr>
          <p:cNvPr id="6" name="Date Placeholder 5"/>
          <p:cNvSpPr>
            <a:spLocks noGrp="1"/>
          </p:cNvSpPr>
          <p:nvPr>
            <p:ph type="dt" idx="12"/>
          </p:nvPr>
        </p:nvSpPr>
        <p:spPr/>
        <p:txBody>
          <a:bodyPr/>
          <a:lstStyle/>
          <a:p>
            <a:r>
              <a:rPr lang="en-US" dirty="0" smtClean="0"/>
              <a:t>April 2015</a:t>
            </a:r>
            <a:endParaRPr lang="en-GB" dirty="0"/>
          </a:p>
        </p:txBody>
      </p:sp>
      <p:sp>
        <p:nvSpPr>
          <p:cNvPr id="7" name="Footer Placeholder 6"/>
          <p:cNvSpPr>
            <a:spLocks noGrp="1"/>
          </p:cNvSpPr>
          <p:nvPr>
            <p:ph type="ftr" sz="quarter" idx="13"/>
          </p:nvPr>
        </p:nvSpPr>
        <p:spPr/>
        <p:txBody>
          <a:bodyPr/>
          <a:lstStyle/>
          <a:p>
            <a:r>
              <a:rPr lang="en-US" smtClean="0"/>
              <a:t>© Copyright 2011 - 2015 </a:t>
            </a:r>
          </a:p>
          <a:p>
            <a:r>
              <a:rPr lang="en-US" smtClean="0"/>
              <a:t>Hewlett-Packard Development Company, L.P.</a:t>
            </a:r>
            <a:endParaRPr lang="en-GB" dirty="0"/>
          </a:p>
        </p:txBody>
      </p:sp>
    </p:spTree>
    <p:extLst>
      <p:ext uri="{BB962C8B-B14F-4D97-AF65-F5344CB8AC3E}">
        <p14:creationId xmlns:p14="http://schemas.microsoft.com/office/powerpoint/2010/main" val="855522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566738"/>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A853E8-D85F-5D49-95D2-E1D96ABFE2B9}" type="slidenum">
              <a:rPr lang="en-GB" smtClean="0"/>
              <a:pPr/>
              <a:t>5</a:t>
            </a:fld>
            <a:endParaRPr lang="en-GB" dirty="0"/>
          </a:p>
        </p:txBody>
      </p:sp>
      <p:sp>
        <p:nvSpPr>
          <p:cNvPr id="5" name="Header Placeholder 4"/>
          <p:cNvSpPr>
            <a:spLocks noGrp="1"/>
          </p:cNvSpPr>
          <p:nvPr>
            <p:ph type="hdr" sz="quarter" idx="11"/>
          </p:nvPr>
        </p:nvSpPr>
        <p:spPr/>
        <p:txBody>
          <a:bodyPr/>
          <a:lstStyle/>
          <a:p>
            <a:r>
              <a:rPr lang="en-GB" smtClean="0"/>
              <a:t>Service Anywhere: How to Use and Demonstrate</a:t>
            </a:r>
            <a:endParaRPr lang="en-GB" dirty="0"/>
          </a:p>
        </p:txBody>
      </p:sp>
      <p:sp>
        <p:nvSpPr>
          <p:cNvPr id="6" name="Date Placeholder 5"/>
          <p:cNvSpPr>
            <a:spLocks noGrp="1"/>
          </p:cNvSpPr>
          <p:nvPr>
            <p:ph type="dt" idx="12"/>
          </p:nvPr>
        </p:nvSpPr>
        <p:spPr/>
        <p:txBody>
          <a:bodyPr/>
          <a:lstStyle/>
          <a:p>
            <a:r>
              <a:rPr lang="en-US" smtClean="0"/>
              <a:t>April 2015</a:t>
            </a:r>
            <a:endParaRPr lang="en-GB" dirty="0"/>
          </a:p>
        </p:txBody>
      </p:sp>
      <p:sp>
        <p:nvSpPr>
          <p:cNvPr id="7" name="Footer Placeholder 6"/>
          <p:cNvSpPr>
            <a:spLocks noGrp="1"/>
          </p:cNvSpPr>
          <p:nvPr>
            <p:ph type="ftr" sz="quarter" idx="13"/>
          </p:nvPr>
        </p:nvSpPr>
        <p:spPr/>
        <p:txBody>
          <a:bodyPr/>
          <a:lstStyle/>
          <a:p>
            <a:r>
              <a:rPr lang="en-US" smtClean="0"/>
              <a:t>© Copyright 2011 - 2015 </a:t>
            </a:r>
          </a:p>
          <a:p>
            <a:r>
              <a:rPr lang="en-US" smtClean="0"/>
              <a:t>Hewlett-Packard Development Company, L.P.</a:t>
            </a:r>
            <a:endParaRPr lang="en-GB" dirty="0"/>
          </a:p>
        </p:txBody>
      </p:sp>
    </p:spTree>
    <p:extLst>
      <p:ext uri="{BB962C8B-B14F-4D97-AF65-F5344CB8AC3E}">
        <p14:creationId xmlns:p14="http://schemas.microsoft.com/office/powerpoint/2010/main" val="1369385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A853E8-D85F-5D49-95D2-E1D96ABFE2B9}" type="slidenum">
              <a:rPr lang="en-GB" smtClean="0"/>
              <a:pPr/>
              <a:t>6</a:t>
            </a:fld>
            <a:endParaRPr lang="en-GB" dirty="0"/>
          </a:p>
        </p:txBody>
      </p:sp>
      <p:sp>
        <p:nvSpPr>
          <p:cNvPr id="5" name="Header Placeholder 4"/>
          <p:cNvSpPr>
            <a:spLocks noGrp="1"/>
          </p:cNvSpPr>
          <p:nvPr>
            <p:ph type="hdr" sz="quarter" idx="11"/>
          </p:nvPr>
        </p:nvSpPr>
        <p:spPr/>
        <p:txBody>
          <a:bodyPr/>
          <a:lstStyle/>
          <a:p>
            <a:r>
              <a:rPr lang="en-GB" smtClean="0"/>
              <a:t>Service Anywhere: How to Use and Demonstrate</a:t>
            </a:r>
            <a:endParaRPr lang="en-GB" dirty="0"/>
          </a:p>
        </p:txBody>
      </p:sp>
      <p:sp>
        <p:nvSpPr>
          <p:cNvPr id="6" name="Date Placeholder 5"/>
          <p:cNvSpPr>
            <a:spLocks noGrp="1"/>
          </p:cNvSpPr>
          <p:nvPr>
            <p:ph type="dt" idx="12"/>
          </p:nvPr>
        </p:nvSpPr>
        <p:spPr/>
        <p:txBody>
          <a:bodyPr/>
          <a:lstStyle/>
          <a:p>
            <a:r>
              <a:rPr lang="en-US" smtClean="0"/>
              <a:t>April 2015</a:t>
            </a:r>
            <a:endParaRPr lang="en-GB" dirty="0"/>
          </a:p>
        </p:txBody>
      </p:sp>
      <p:sp>
        <p:nvSpPr>
          <p:cNvPr id="7" name="Footer Placeholder 6"/>
          <p:cNvSpPr>
            <a:spLocks noGrp="1"/>
          </p:cNvSpPr>
          <p:nvPr>
            <p:ph type="ftr" sz="quarter" idx="13"/>
          </p:nvPr>
        </p:nvSpPr>
        <p:spPr/>
        <p:txBody>
          <a:bodyPr/>
          <a:lstStyle/>
          <a:p>
            <a:r>
              <a:rPr lang="en-US" smtClean="0"/>
              <a:t>© Copyright 2011 - 2015 </a:t>
            </a:r>
          </a:p>
          <a:p>
            <a:r>
              <a:rPr lang="en-US" smtClean="0"/>
              <a:t>Hewlett-Packard Development Company, L.P.</a:t>
            </a:r>
            <a:endParaRPr lang="en-GB" dirty="0"/>
          </a:p>
        </p:txBody>
      </p:sp>
    </p:spTree>
    <p:extLst>
      <p:ext uri="{BB962C8B-B14F-4D97-AF65-F5344CB8AC3E}">
        <p14:creationId xmlns:p14="http://schemas.microsoft.com/office/powerpoint/2010/main" val="330504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56673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solidFill>
                  <a:prstClr val="black"/>
                </a:solidFill>
              </a:rPr>
              <a:pPr/>
              <a:t>7</a:t>
            </a:fld>
            <a:endParaRPr lang="en-GB" dirty="0">
              <a:solidFill>
                <a:prstClr val="black"/>
              </a:solidFill>
            </a:endParaRPr>
          </a:p>
        </p:txBody>
      </p:sp>
      <p:sp>
        <p:nvSpPr>
          <p:cNvPr id="5" name="Header Placeholder 4"/>
          <p:cNvSpPr>
            <a:spLocks noGrp="1"/>
          </p:cNvSpPr>
          <p:nvPr>
            <p:ph type="hdr" sz="quarter" idx="11"/>
          </p:nvPr>
        </p:nvSpPr>
        <p:spPr/>
        <p:txBody>
          <a:bodyPr/>
          <a:lstStyle/>
          <a:p>
            <a:r>
              <a:rPr lang="en-GB" smtClean="0">
                <a:solidFill>
                  <a:prstClr val="black"/>
                </a:solidFill>
              </a:rPr>
              <a:t>Service Anywhere: How to Use and Demonstrate</a:t>
            </a:r>
            <a:endParaRPr lang="en-GB" dirty="0">
              <a:solidFill>
                <a:prstClr val="black"/>
              </a:solidFill>
            </a:endParaRPr>
          </a:p>
        </p:txBody>
      </p:sp>
      <p:sp>
        <p:nvSpPr>
          <p:cNvPr id="6" name="Date Placeholder 5"/>
          <p:cNvSpPr>
            <a:spLocks noGrp="1"/>
          </p:cNvSpPr>
          <p:nvPr>
            <p:ph type="dt" idx="12"/>
          </p:nvPr>
        </p:nvSpPr>
        <p:spPr/>
        <p:txBody>
          <a:bodyPr/>
          <a:lstStyle/>
          <a:p>
            <a:r>
              <a:rPr lang="en-US" dirty="0" smtClean="0">
                <a:solidFill>
                  <a:prstClr val="black"/>
                </a:solidFill>
              </a:rPr>
              <a:t>April 2015</a:t>
            </a:r>
            <a:endParaRPr lang="en-GB" dirty="0">
              <a:solidFill>
                <a:prstClr val="black"/>
              </a:solidFill>
            </a:endParaRPr>
          </a:p>
        </p:txBody>
      </p:sp>
      <p:sp>
        <p:nvSpPr>
          <p:cNvPr id="7" name="Footer Placeholder 6"/>
          <p:cNvSpPr>
            <a:spLocks noGrp="1"/>
          </p:cNvSpPr>
          <p:nvPr>
            <p:ph type="ftr" sz="quarter" idx="13"/>
          </p:nvPr>
        </p:nvSpPr>
        <p:spPr/>
        <p:txBody>
          <a:bodyPr/>
          <a:lstStyle/>
          <a:p>
            <a:r>
              <a:rPr lang="en-US" smtClean="0">
                <a:solidFill>
                  <a:prstClr val="black"/>
                </a:solidFill>
              </a:rPr>
              <a:t>© Copyright 2011 - 2015 </a:t>
            </a:r>
          </a:p>
          <a:p>
            <a:r>
              <a:rPr lang="en-US" smtClean="0">
                <a:solidFill>
                  <a:prstClr val="black"/>
                </a:solidFill>
              </a:rPr>
              <a:t>Hewlett-Packard Development Company, L.P.</a:t>
            </a:r>
            <a:endParaRPr lang="en-GB" dirty="0">
              <a:solidFill>
                <a:prstClr val="black"/>
              </a:solidFill>
            </a:endParaRPr>
          </a:p>
        </p:txBody>
      </p:sp>
    </p:spTree>
    <p:extLst>
      <p:ext uri="{BB962C8B-B14F-4D97-AF65-F5344CB8AC3E}">
        <p14:creationId xmlns:p14="http://schemas.microsoft.com/office/powerpoint/2010/main" val="2186574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56673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9</a:t>
            </a:fld>
            <a:endParaRPr lang="en-GB" dirty="0"/>
          </a:p>
        </p:txBody>
      </p:sp>
      <p:sp>
        <p:nvSpPr>
          <p:cNvPr id="5" name="Header Placeholder 4"/>
          <p:cNvSpPr>
            <a:spLocks noGrp="1"/>
          </p:cNvSpPr>
          <p:nvPr>
            <p:ph type="hdr" sz="quarter" idx="11"/>
          </p:nvPr>
        </p:nvSpPr>
        <p:spPr/>
        <p:txBody>
          <a:bodyPr/>
          <a:lstStyle/>
          <a:p>
            <a:r>
              <a:rPr lang="en-GB" smtClean="0"/>
              <a:t>Service Anywhere: How to Use and Demonstrate</a:t>
            </a:r>
            <a:endParaRPr lang="en-GB" dirty="0"/>
          </a:p>
        </p:txBody>
      </p:sp>
      <p:sp>
        <p:nvSpPr>
          <p:cNvPr id="6" name="Date Placeholder 5"/>
          <p:cNvSpPr>
            <a:spLocks noGrp="1"/>
          </p:cNvSpPr>
          <p:nvPr>
            <p:ph type="dt" idx="12"/>
          </p:nvPr>
        </p:nvSpPr>
        <p:spPr/>
        <p:txBody>
          <a:bodyPr/>
          <a:lstStyle/>
          <a:p>
            <a:r>
              <a:rPr lang="en-US" dirty="0" smtClean="0"/>
              <a:t>April 2015</a:t>
            </a:r>
            <a:endParaRPr lang="en-GB" dirty="0"/>
          </a:p>
        </p:txBody>
      </p:sp>
      <p:sp>
        <p:nvSpPr>
          <p:cNvPr id="7" name="Footer Placeholder 6"/>
          <p:cNvSpPr>
            <a:spLocks noGrp="1"/>
          </p:cNvSpPr>
          <p:nvPr>
            <p:ph type="ftr" sz="quarter" idx="13"/>
          </p:nvPr>
        </p:nvSpPr>
        <p:spPr/>
        <p:txBody>
          <a:bodyPr/>
          <a:lstStyle/>
          <a:p>
            <a:r>
              <a:rPr lang="en-US" smtClean="0"/>
              <a:t>© Copyright 2011 - 2015 </a:t>
            </a:r>
          </a:p>
          <a:p>
            <a:r>
              <a:rPr lang="en-US" smtClean="0"/>
              <a:t>Hewlett-Packard Development Company, L.P.</a:t>
            </a:r>
            <a:endParaRPr lang="en-GB" dirty="0"/>
          </a:p>
        </p:txBody>
      </p:sp>
    </p:spTree>
    <p:extLst>
      <p:ext uri="{BB962C8B-B14F-4D97-AF65-F5344CB8AC3E}">
        <p14:creationId xmlns:p14="http://schemas.microsoft.com/office/powerpoint/2010/main" val="612531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56673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10</a:t>
            </a:fld>
            <a:endParaRPr lang="en-GB" dirty="0"/>
          </a:p>
        </p:txBody>
      </p:sp>
      <p:sp>
        <p:nvSpPr>
          <p:cNvPr id="5" name="Header Placeholder 4"/>
          <p:cNvSpPr>
            <a:spLocks noGrp="1"/>
          </p:cNvSpPr>
          <p:nvPr>
            <p:ph type="hdr" sz="quarter" idx="11"/>
          </p:nvPr>
        </p:nvSpPr>
        <p:spPr/>
        <p:txBody>
          <a:bodyPr/>
          <a:lstStyle/>
          <a:p>
            <a:r>
              <a:rPr lang="en-GB" smtClean="0"/>
              <a:t>Service Anywhere: How to Use and Demonstrate</a:t>
            </a:r>
            <a:endParaRPr lang="en-GB" dirty="0"/>
          </a:p>
        </p:txBody>
      </p:sp>
      <p:sp>
        <p:nvSpPr>
          <p:cNvPr id="6" name="Date Placeholder 5"/>
          <p:cNvSpPr>
            <a:spLocks noGrp="1"/>
          </p:cNvSpPr>
          <p:nvPr>
            <p:ph type="dt" idx="12"/>
          </p:nvPr>
        </p:nvSpPr>
        <p:spPr/>
        <p:txBody>
          <a:bodyPr/>
          <a:lstStyle/>
          <a:p>
            <a:r>
              <a:rPr lang="en-US" dirty="0" smtClean="0"/>
              <a:t>April 2015</a:t>
            </a:r>
            <a:endParaRPr lang="en-GB" dirty="0"/>
          </a:p>
        </p:txBody>
      </p:sp>
      <p:sp>
        <p:nvSpPr>
          <p:cNvPr id="7" name="Footer Placeholder 6"/>
          <p:cNvSpPr>
            <a:spLocks noGrp="1"/>
          </p:cNvSpPr>
          <p:nvPr>
            <p:ph type="ftr" sz="quarter" idx="13"/>
          </p:nvPr>
        </p:nvSpPr>
        <p:spPr/>
        <p:txBody>
          <a:bodyPr/>
          <a:lstStyle/>
          <a:p>
            <a:r>
              <a:rPr lang="en-US" smtClean="0"/>
              <a:t>© Copyright 2011 - 2015 </a:t>
            </a:r>
          </a:p>
          <a:p>
            <a:r>
              <a:rPr lang="en-US" smtClean="0"/>
              <a:t>Hewlett-Packard Development Company, L.P.</a:t>
            </a:r>
            <a:endParaRPr lang="en-GB" dirty="0"/>
          </a:p>
        </p:txBody>
      </p:sp>
    </p:spTree>
    <p:extLst>
      <p:ext uri="{BB962C8B-B14F-4D97-AF65-F5344CB8AC3E}">
        <p14:creationId xmlns:p14="http://schemas.microsoft.com/office/powerpoint/2010/main" val="3768452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_Slide">
    <p:bg>
      <p:bgPr>
        <a:gradFill>
          <a:gsLst>
            <a:gs pos="0">
              <a:schemeClr val="tx2">
                <a:lumMod val="80000"/>
                <a:lumOff val="20000"/>
              </a:schemeClr>
            </a:gs>
            <a:gs pos="100000">
              <a:schemeClr val="tx2"/>
            </a:gs>
            <a:gs pos="100000">
              <a:srgbClr val="0056EF">
                <a:lumMod val="90000"/>
                <a:lumOff val="10000"/>
              </a:srgbClr>
            </a:gs>
          </a:gsLst>
          <a:lin ang="2700000" scaled="0"/>
        </a:gradFill>
        <a:effectLst/>
      </p:bgPr>
    </p:bg>
    <p:spTree>
      <p:nvGrpSpPr>
        <p:cNvPr id="1" name=""/>
        <p:cNvGrpSpPr/>
        <p:nvPr/>
      </p:nvGrpSpPr>
      <p:grpSpPr>
        <a:xfrm>
          <a:off x="0" y="0"/>
          <a:ext cx="0" cy="0"/>
          <a:chOff x="0" y="0"/>
          <a:chExt cx="0" cy="0"/>
        </a:xfrm>
      </p:grpSpPr>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p>
        </p:txBody>
      </p:sp>
      <p:sp>
        <p:nvSpPr>
          <p:cNvPr id="47" name="Picture Placeholder 2"/>
          <p:cNvSpPr>
            <a:spLocks noGrp="1"/>
          </p:cNvSpPr>
          <p:nvPr>
            <p:ph type="pic" idx="13"/>
          </p:nvPr>
        </p:nvSpPr>
        <p:spPr>
          <a:xfrm>
            <a:off x="1" y="19323"/>
            <a:ext cx="12191999" cy="6857999"/>
          </a:xfrm>
        </p:spPr>
      </p:sp>
      <p:sp>
        <p:nvSpPr>
          <p:cNvPr id="37" name="Title 1"/>
          <p:cNvSpPr>
            <a:spLocks noGrp="1"/>
          </p:cNvSpPr>
          <p:nvPr>
            <p:ph type="ctrTitle" hasCustomPrompt="1"/>
          </p:nvPr>
        </p:nvSpPr>
        <p:spPr>
          <a:xfrm>
            <a:off x="930880" y="3446588"/>
            <a:ext cx="8735635" cy="1318846"/>
          </a:xfrm>
          <a:effectLst>
            <a:outerShdw blurRad="50800" dist="38100" dir="2700000" algn="tl" rotWithShape="0">
              <a:prstClr val="black">
                <a:alpha val="40000"/>
              </a:prstClr>
            </a:outerShdw>
          </a:effectLst>
        </p:spPr>
        <p:txBody>
          <a:bodyPr anchor="t" anchorCtr="0">
            <a:noAutofit/>
          </a:bodyPr>
          <a:lstStyle>
            <a:lvl1pPr marL="0" marR="0" indent="0" algn="l" defTabSz="914377" rtl="0" eaLnBrk="1" fontAlgn="auto" latinLnBrk="0" hangingPunct="1">
              <a:lnSpc>
                <a:spcPct val="80000"/>
              </a:lnSpc>
              <a:spcBef>
                <a:spcPct val="0"/>
              </a:spcBef>
              <a:spcAft>
                <a:spcPts val="0"/>
              </a:spcAft>
              <a:buClrTx/>
              <a:buSzTx/>
              <a:buFontTx/>
              <a:buNone/>
              <a:tabLst/>
              <a:defRPr sz="4800">
                <a:solidFill>
                  <a:schemeClr val="bg1"/>
                </a:solidFill>
              </a:defRPr>
            </a:lvl1pPr>
          </a:lstStyle>
          <a:p>
            <a:pPr marL="0" marR="0" lvl="0" indent="0" algn="l" defTabSz="914377" rtl="0" eaLnBrk="1" fontAlgn="auto" latinLnBrk="0" hangingPunct="1">
              <a:lnSpc>
                <a:spcPct val="80000"/>
              </a:lnSpc>
              <a:spcBef>
                <a:spcPct val="0"/>
              </a:spcBef>
              <a:spcAft>
                <a:spcPts val="0"/>
              </a:spcAft>
              <a:buClrTx/>
              <a:buSzTx/>
              <a:buFontTx/>
              <a:buNone/>
              <a:tabLst/>
              <a:defRPr/>
            </a:pPr>
            <a:r>
              <a:rPr lang="en-US" dirty="0" smtClean="0"/>
              <a:t>Name of Course</a:t>
            </a:r>
            <a:br>
              <a:rPr lang="en-US" dirty="0" smtClean="0"/>
            </a:br>
            <a:r>
              <a:rPr lang="en-US" sz="3600" dirty="0" smtClean="0"/>
              <a:t>Type of Training,</a:t>
            </a:r>
            <a:r>
              <a:rPr lang="en-US" sz="3600" baseline="0" dirty="0" smtClean="0"/>
              <a:t> Level ###</a:t>
            </a:r>
            <a:r>
              <a:rPr lang="en-US" sz="3600" dirty="0" smtClean="0"/>
              <a:t/>
            </a:r>
            <a:br>
              <a:rPr lang="en-US" sz="3600" dirty="0" smtClean="0"/>
            </a:br>
            <a:endParaRPr lang="en-US" dirty="0"/>
          </a:p>
        </p:txBody>
      </p:sp>
      <p:sp>
        <p:nvSpPr>
          <p:cNvPr id="41" name="Shape 48"/>
          <p:cNvSpPr>
            <a:spLocks noGrp="1"/>
          </p:cNvSpPr>
          <p:nvPr>
            <p:ph type="body" sz="quarter" idx="12" hasCustomPrompt="1"/>
          </p:nvPr>
        </p:nvSpPr>
        <p:spPr>
          <a:xfrm>
            <a:off x="932556" y="4931917"/>
            <a:ext cx="4270249" cy="769992"/>
          </a:xfrm>
          <a:prstGeom prst="rect">
            <a:avLst/>
          </a:prstGeom>
          <a:effectLst>
            <a:outerShdw blurRad="50800" dist="38100" dir="2700000" algn="tl" rotWithShape="0">
              <a:prstClr val="black">
                <a:alpha val="40000"/>
              </a:prstClr>
            </a:outerShdw>
          </a:effectLst>
        </p:spPr>
        <p:txBody>
          <a:bodyPr>
            <a:noAutofit/>
          </a:bodyPr>
          <a:lstStyle>
            <a:lvl1pPr marL="0" indent="0">
              <a:lnSpc>
                <a:spcPct val="80000"/>
              </a:lnSpc>
              <a:spcBef>
                <a:spcPts val="0"/>
              </a:spcBef>
              <a:spcAft>
                <a:spcPts val="600"/>
              </a:spcAft>
              <a:buSzTx/>
              <a:buFontTx/>
              <a:buNone/>
              <a:defRPr sz="2400" b="1">
                <a:solidFill>
                  <a:srgbClr val="FFFFFF"/>
                </a:solidFill>
              </a:defRPr>
            </a:lvl1pPr>
            <a:lvl2pPr marL="0" indent="0">
              <a:lnSpc>
                <a:spcPct val="80000"/>
              </a:lnSpc>
              <a:spcBef>
                <a:spcPts val="0"/>
              </a:spcBef>
              <a:spcAft>
                <a:spcPts val="600"/>
              </a:spcAft>
              <a:buSzTx/>
              <a:buFontTx/>
              <a:buNone/>
              <a:defRPr sz="2400" b="1">
                <a:solidFill>
                  <a:srgbClr val="FFFFFF"/>
                </a:solidFill>
              </a:defRPr>
            </a:lvl2pPr>
            <a:lvl3pPr marL="0" indent="0">
              <a:lnSpc>
                <a:spcPct val="80000"/>
              </a:lnSpc>
              <a:spcBef>
                <a:spcPts val="0"/>
              </a:spcBef>
              <a:spcAft>
                <a:spcPts val="600"/>
              </a:spcAft>
              <a:buSzTx/>
              <a:buFontTx/>
              <a:buNone/>
              <a:defRPr sz="2400" b="1">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pPr lvl="2"/>
            <a:r>
              <a:rPr lang="en-US" dirty="0" smtClean="0"/>
              <a:t>Author</a:t>
            </a:r>
            <a:br>
              <a:rPr lang="en-US" dirty="0" smtClean="0"/>
            </a:br>
            <a:r>
              <a:rPr lang="en-US" dirty="0" smtClean="0"/>
              <a:t>Department</a:t>
            </a:r>
            <a:endParaRPr dirty="0"/>
          </a:p>
        </p:txBody>
      </p:sp>
      <p:sp>
        <p:nvSpPr>
          <p:cNvPr id="46" name="Shape 48"/>
          <p:cNvSpPr>
            <a:spLocks noGrp="1"/>
          </p:cNvSpPr>
          <p:nvPr>
            <p:ph type="body" sz="quarter" idx="11" hasCustomPrompt="1"/>
          </p:nvPr>
        </p:nvSpPr>
        <p:spPr>
          <a:xfrm>
            <a:off x="930880" y="6196333"/>
            <a:ext cx="4270249" cy="431730"/>
          </a:xfrm>
          <a:prstGeom prst="rect">
            <a:avLst/>
          </a:prstGeom>
          <a:effectLst>
            <a:outerShdw blurRad="50800" dist="38100" dir="2700000" algn="tl" rotWithShape="0">
              <a:prstClr val="black">
                <a:alpha val="40000"/>
              </a:prstClr>
            </a:outerShdw>
          </a:effectLst>
        </p:spPr>
        <p:txBody>
          <a:bodyPr>
            <a:noAutofit/>
          </a:bodyPr>
          <a:lstStyle>
            <a:lvl1pPr marL="0" indent="0">
              <a:lnSpc>
                <a:spcPct val="80000"/>
              </a:lnSpc>
              <a:spcBef>
                <a:spcPts val="0"/>
              </a:spcBef>
              <a:spcAft>
                <a:spcPts val="600"/>
              </a:spcAft>
              <a:buSzTx/>
              <a:buFontTx/>
              <a:buNone/>
              <a:defRPr sz="2400" b="1">
                <a:solidFill>
                  <a:srgbClr val="FFFFFF"/>
                </a:solidFill>
              </a:defRPr>
            </a:lvl1pPr>
            <a:lvl2pPr marL="0" indent="0">
              <a:lnSpc>
                <a:spcPct val="80000"/>
              </a:lnSpc>
              <a:spcBef>
                <a:spcPts val="0"/>
              </a:spcBef>
              <a:spcAft>
                <a:spcPts val="600"/>
              </a:spcAft>
              <a:buSzTx/>
              <a:buFontTx/>
              <a:buNone/>
              <a:defRPr sz="2400" b="1">
                <a:solidFill>
                  <a:srgbClr val="FFFFFF"/>
                </a:solidFill>
              </a:defRPr>
            </a:lvl2pPr>
            <a:lvl3pPr marL="0" indent="0">
              <a:lnSpc>
                <a:spcPct val="80000"/>
              </a:lnSpc>
              <a:spcBef>
                <a:spcPts val="0"/>
              </a:spcBef>
              <a:spcAft>
                <a:spcPts val="600"/>
              </a:spcAft>
              <a:buSzTx/>
              <a:buFontTx/>
              <a:buNone/>
              <a:defRPr sz="2400" b="1">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pPr lvl="2"/>
            <a:r>
              <a:rPr lang="en-US" dirty="0" smtClean="0"/>
              <a:t>Month Year</a:t>
            </a:r>
            <a:endParaRPr dirty="0"/>
          </a:p>
        </p:txBody>
      </p:sp>
      <p:sp>
        <p:nvSpPr>
          <p:cNvPr id="7"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6" name="Title 1"/>
          <p:cNvSpPr>
            <a:spLocks noGrp="1"/>
          </p:cNvSpPr>
          <p:nvPr>
            <p:ph type="title" hasCustomPrompt="1"/>
          </p:nvPr>
        </p:nvSpPr>
        <p:spPr>
          <a:xfrm>
            <a:off x="946786" y="429275"/>
            <a:ext cx="10311765" cy="657844"/>
          </a:xfrm>
        </p:spPr>
        <p:txBody>
          <a:bodyPr>
            <a:normAutofit/>
          </a:bodyPr>
          <a:lstStyle>
            <a:lvl1pPr>
              <a:defRPr/>
            </a:lvl1pPr>
          </a:lstStyle>
          <a:p>
            <a:r>
              <a:rPr lang="en-US" dirty="0" smtClean="0"/>
              <a:t>Title + Subtitle Only </a:t>
            </a:r>
            <a:endParaRPr lang="en-US" dirty="0"/>
          </a:p>
        </p:txBody>
      </p:sp>
      <p:sp>
        <p:nvSpPr>
          <p:cNvPr id="7" name="subtitle"/>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8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light (28pt)</a:t>
            </a:r>
          </a:p>
        </p:txBody>
      </p:sp>
    </p:spTree>
    <p:extLst>
      <p:ext uri="{BB962C8B-B14F-4D97-AF65-F5344CB8AC3E}">
        <p14:creationId xmlns:p14="http://schemas.microsoft.com/office/powerpoint/2010/main" val="161191807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92385721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gratulation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smtClean="0"/>
              <a:t>First level 20 </a:t>
            </a:r>
            <a:r>
              <a:rPr lang="en-US" dirty="0" err="1" smtClean="0"/>
              <a:t>pt</a:t>
            </a:r>
            <a:endParaRPr lang="en-US" dirty="0" smtClean="0"/>
          </a:p>
          <a:p>
            <a:pPr lvl="1"/>
            <a:r>
              <a:rPr lang="en-US" dirty="0" smtClean="0"/>
              <a:t>Second level 18 pt</a:t>
            </a:r>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smtClean="0"/>
              <a:t>First level 20 </a:t>
            </a:r>
            <a:r>
              <a:rPr lang="en-US" dirty="0" err="1" smtClean="0"/>
              <a:t>pt</a:t>
            </a:r>
            <a:endParaRPr lang="en-US" dirty="0" smtClean="0"/>
          </a:p>
          <a:p>
            <a:pPr lvl="1"/>
            <a:r>
              <a:rPr lang="en-US" dirty="0" smtClean="0"/>
              <a:t>Second level 18 pt</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Title Placeholder"/>
          <p:cNvSpPr>
            <a:spLocks noGrp="1"/>
          </p:cNvSpPr>
          <p:nvPr>
            <p:ph type="title" hasCustomPrompt="1"/>
          </p:nvPr>
        </p:nvSpPr>
        <p:spPr>
          <a:xfrm>
            <a:off x="946786" y="441973"/>
            <a:ext cx="10311765" cy="1080000"/>
          </a:xfrm>
          <a:prstGeom prst="rect">
            <a:avLst/>
          </a:prstGeom>
        </p:spPr>
        <p:txBody>
          <a:bodyPr vert="horz" lIns="0" tIns="45720" rIns="91440" bIns="45720" rtlCol="0" anchor="t">
            <a:noAutofit/>
          </a:bodyPr>
          <a:lstStyle>
            <a:lvl1pPr>
              <a:defRPr/>
            </a:lvl1pPr>
          </a:lstStyle>
          <a:p>
            <a:r>
              <a:rPr lang="en-US" dirty="0" smtClean="0"/>
              <a:t>Congratulations!</a:t>
            </a:r>
            <a:endParaRPr lang="en-US" dirty="0"/>
          </a:p>
        </p:txBody>
      </p:sp>
    </p:spTree>
    <p:extLst>
      <p:ext uri="{BB962C8B-B14F-4D97-AF65-F5344CB8AC3E}">
        <p14:creationId xmlns:p14="http://schemas.microsoft.com/office/powerpoint/2010/main" val="376874169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and 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167765"/>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pt bold</a:t>
            </a:r>
          </a:p>
        </p:txBody>
      </p:sp>
      <p:sp>
        <p:nvSpPr>
          <p:cNvPr id="4" name="Content Placeholder 3"/>
          <p:cNvSpPr>
            <a:spLocks noGrp="1"/>
          </p:cNvSpPr>
          <p:nvPr>
            <p:ph sz="half" idx="2" hasCustomPrompt="1"/>
          </p:nvPr>
        </p:nvSpPr>
        <p:spPr>
          <a:xfrm>
            <a:off x="950976" y="165544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pt</a:t>
            </a:r>
          </a:p>
          <a:p>
            <a:pPr lvl="1"/>
            <a:r>
              <a:rPr lang="en-US" dirty="0" smtClean="0"/>
              <a:t>Second level 20 pt</a:t>
            </a:r>
            <a:endParaRPr lang="en-US" dirty="0"/>
          </a:p>
        </p:txBody>
      </p:sp>
      <p:sp>
        <p:nvSpPr>
          <p:cNvPr id="5" name="Text Placeholder 4"/>
          <p:cNvSpPr>
            <a:spLocks noGrp="1"/>
          </p:cNvSpPr>
          <p:nvPr>
            <p:ph type="body" sz="quarter" idx="3" hasCustomPrompt="1"/>
          </p:nvPr>
        </p:nvSpPr>
        <p:spPr>
          <a:xfrm>
            <a:off x="6222441" y="1167764"/>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pt bold</a:t>
            </a:r>
          </a:p>
        </p:txBody>
      </p:sp>
      <p:sp>
        <p:nvSpPr>
          <p:cNvPr id="6" name="Content Placeholder 5"/>
          <p:cNvSpPr>
            <a:spLocks noGrp="1"/>
          </p:cNvSpPr>
          <p:nvPr>
            <p:ph sz="quarter" idx="4" hasCustomPrompt="1"/>
          </p:nvPr>
        </p:nvSpPr>
        <p:spPr>
          <a:xfrm>
            <a:off x="6222441" y="165544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20 pt</a:t>
            </a:r>
            <a:endParaRPr lang="en-US" dirty="0"/>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0" name="Title Placeholder"/>
          <p:cNvSpPr>
            <a:spLocks noGrp="1"/>
          </p:cNvSpPr>
          <p:nvPr>
            <p:ph type="title"/>
          </p:nvPr>
        </p:nvSpPr>
        <p:spPr>
          <a:xfrm>
            <a:off x="939876" y="307353"/>
            <a:ext cx="10311765" cy="586727"/>
          </a:xfrm>
          <a:prstGeom prst="rect">
            <a:avLst/>
          </a:prstGeom>
        </p:spPr>
        <p:txBody>
          <a:bodyPr vert="horz" lIns="0" tIns="45720" rIns="91440" bIns="45720"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71803365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ubtitle and 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736725"/>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a:t>
            </a:r>
            <a:r>
              <a:rPr lang="en-US" dirty="0" err="1" smtClean="0"/>
              <a:t>pt</a:t>
            </a:r>
            <a:r>
              <a:rPr lang="en-US" dirty="0" smtClean="0"/>
              <a:t> bold</a:t>
            </a:r>
          </a:p>
        </p:txBody>
      </p:sp>
      <p:sp>
        <p:nvSpPr>
          <p:cNvPr id="4" name="Content Placeholder 3"/>
          <p:cNvSpPr>
            <a:spLocks noGrp="1"/>
          </p:cNvSpPr>
          <p:nvPr>
            <p:ph sz="half" idx="2" hasCustomPrompt="1"/>
          </p:nvPr>
        </p:nvSpPr>
        <p:spPr>
          <a:xfrm>
            <a:off x="950976" y="222440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20 </a:t>
            </a:r>
            <a:r>
              <a:rPr lang="en-US" dirty="0" err="1" smtClean="0"/>
              <a:t>pt</a:t>
            </a:r>
            <a:endParaRPr lang="en-US" dirty="0"/>
          </a:p>
        </p:txBody>
      </p:sp>
      <p:sp>
        <p:nvSpPr>
          <p:cNvPr id="5" name="Text Placeholder 4"/>
          <p:cNvSpPr>
            <a:spLocks noGrp="1"/>
          </p:cNvSpPr>
          <p:nvPr>
            <p:ph type="body" sz="quarter" idx="3" hasCustomPrompt="1"/>
          </p:nvPr>
        </p:nvSpPr>
        <p:spPr>
          <a:xfrm>
            <a:off x="6222441" y="1736724"/>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a:t>
            </a:r>
            <a:r>
              <a:rPr lang="en-US" dirty="0" err="1" smtClean="0"/>
              <a:t>pt</a:t>
            </a:r>
            <a:r>
              <a:rPr lang="en-US" dirty="0" smtClean="0"/>
              <a:t> bold</a:t>
            </a:r>
          </a:p>
        </p:txBody>
      </p:sp>
      <p:sp>
        <p:nvSpPr>
          <p:cNvPr id="6" name="Content Placeholder 5"/>
          <p:cNvSpPr>
            <a:spLocks noGrp="1"/>
          </p:cNvSpPr>
          <p:nvPr>
            <p:ph sz="quarter" idx="4" hasCustomPrompt="1"/>
          </p:nvPr>
        </p:nvSpPr>
        <p:spPr>
          <a:xfrm>
            <a:off x="6222441" y="222440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20 </a:t>
            </a:r>
            <a:r>
              <a:rPr lang="en-US" dirty="0" err="1" smtClean="0"/>
              <a:t>pt</a:t>
            </a:r>
            <a:endParaRPr lang="en-US" dirty="0"/>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9"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Two Column with Subtitle and Headings</a:t>
            </a:r>
            <a:endParaRPr lang="en-US" dirty="0"/>
          </a:p>
        </p:txBody>
      </p:sp>
      <p:sp>
        <p:nvSpPr>
          <p:cNvPr id="11"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800" b="0" kern="1200" baseline="0" smtClean="0">
                <a:solidFill>
                  <a:srgbClr val="0079EF"/>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 </a:t>
            </a:r>
            <a:r>
              <a:rPr lang="en-US" dirty="0" err="1" smtClean="0"/>
              <a:t>pt</a:t>
            </a:r>
            <a:r>
              <a:rPr lang="en-US" dirty="0" smtClean="0"/>
              <a:t>)</a:t>
            </a:r>
          </a:p>
        </p:txBody>
      </p:sp>
    </p:spTree>
    <p:extLst>
      <p:ext uri="{BB962C8B-B14F-4D97-AF65-F5344CB8AC3E}">
        <p14:creationId xmlns:p14="http://schemas.microsoft.com/office/powerpoint/2010/main" val="2498061430"/>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a:lvl1pPr>
          </a:lstStyle>
          <a:p>
            <a:r>
              <a:rPr lang="en-US" dirty="0" smtClean="0"/>
              <a:t>Three Column</a:t>
            </a:r>
            <a:endParaRPr lang="en-US" dirty="0"/>
          </a:p>
        </p:txBody>
      </p:sp>
    </p:spTree>
    <p:extLst>
      <p:ext uri="{BB962C8B-B14F-4D97-AF65-F5344CB8AC3E}">
        <p14:creationId xmlns:p14="http://schemas.microsoft.com/office/powerpoint/2010/main" val="117334022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Subtitl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2000"/>
            </a:lvl2pPr>
            <a:lvl3pPr>
              <a:defRPr sz="1600"/>
            </a:lvl3pPr>
            <a:lvl4pPr>
              <a:defRPr sz="1400"/>
            </a:lvl4pPr>
            <a:lvl5pPr>
              <a:defRPr sz="1200"/>
            </a:lvl5pPr>
          </a:lstStyle>
          <a:p>
            <a:pPr lvl="0"/>
            <a:r>
              <a:rPr lang="en-US" dirty="0" smtClean="0"/>
              <a:t>First level 20 pt</a:t>
            </a:r>
          </a:p>
          <a:p>
            <a:pPr lvl="1"/>
            <a:r>
              <a:rPr lang="en-US" dirty="0" smtClean="0"/>
              <a:t>Second level 20 </a:t>
            </a:r>
            <a:r>
              <a:rPr lang="en-US" dirty="0" err="1" smtClean="0"/>
              <a:t>pt</a:t>
            </a:r>
            <a:endParaRPr lang="en-US" dirty="0" smtClean="0"/>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2000"/>
            </a:lvl2pPr>
            <a:lvl3pPr>
              <a:defRPr sz="1600"/>
            </a:lvl3pPr>
            <a:lvl4pPr>
              <a:defRPr sz="1400"/>
            </a:lvl4pPr>
            <a:lvl5pPr>
              <a:defRPr sz="1200"/>
            </a:lvl5pPr>
          </a:lstStyle>
          <a:p>
            <a:pPr lvl="0"/>
            <a:r>
              <a:rPr lang="en-US" dirty="0" smtClean="0"/>
              <a:t>First level 22 pt</a:t>
            </a:r>
          </a:p>
          <a:p>
            <a:pPr lvl="1"/>
            <a:r>
              <a:rPr lang="en-US" dirty="0" smtClean="0"/>
              <a:t>Second level 22 pt</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Two Column with Subtitle</a:t>
            </a:r>
            <a:endParaRPr lang="en-US" dirty="0"/>
          </a:p>
        </p:txBody>
      </p:sp>
      <p:sp>
        <p:nvSpPr>
          <p:cNvPr id="9"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800" b="0" kern="1200" baseline="0" smtClean="0">
                <a:solidFill>
                  <a:srgbClr val="096EB3"/>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(28pt)</a:t>
            </a:r>
          </a:p>
        </p:txBody>
      </p:sp>
    </p:spTree>
    <p:extLst>
      <p:ext uri="{BB962C8B-B14F-4D97-AF65-F5344CB8AC3E}">
        <p14:creationId xmlns:p14="http://schemas.microsoft.com/office/powerpoint/2010/main" val="399489195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and Headings">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4"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smtClean="0"/>
              <a:t>Three Column with Headings</a:t>
            </a:r>
            <a:endParaRPr lang="en-US" dirty="0"/>
          </a:p>
        </p:txBody>
      </p:sp>
    </p:spTree>
    <p:extLst>
      <p:ext uri="{BB962C8B-B14F-4D97-AF65-F5344CB8AC3E}">
        <p14:creationId xmlns:p14="http://schemas.microsoft.com/office/powerpoint/2010/main" val="70926519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Subtitle">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Three Column with Subtitle</a:t>
            </a:r>
            <a:endParaRPr lang="en-US" dirty="0"/>
          </a:p>
        </p:txBody>
      </p:sp>
      <p:sp>
        <p:nvSpPr>
          <p:cNvPr id="12" name="Text Placeholder 8"/>
          <p:cNvSpPr>
            <a:spLocks noGrp="1"/>
          </p:cNvSpPr>
          <p:nvPr>
            <p:ph type="body" sz="quarter" idx="13" hasCustomPrompt="1"/>
          </p:nvPr>
        </p:nvSpPr>
        <p:spPr>
          <a:xfrm>
            <a:off x="950976" y="1087119"/>
            <a:ext cx="10307575" cy="418375"/>
          </a:xfrm>
        </p:spPr>
        <p:txBody>
          <a:bodyPr anchor="t">
            <a:noAutofit/>
          </a:bodyPr>
          <a:lstStyle>
            <a:lvl1pPr marL="0" indent="0">
              <a:lnSpc>
                <a:spcPct val="90000"/>
              </a:lnSpc>
              <a:spcBef>
                <a:spcPts val="0"/>
              </a:spcBef>
              <a:buNone/>
              <a:defRPr lang="en-US" sz="22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(22pt)</a:t>
            </a:r>
          </a:p>
        </p:txBody>
      </p:sp>
    </p:spTree>
    <p:extLst>
      <p:ext uri="{BB962C8B-B14F-4D97-AF65-F5344CB8AC3E}">
        <p14:creationId xmlns:p14="http://schemas.microsoft.com/office/powerpoint/2010/main" val="182333866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ntent, Subtitle and Headings">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0"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Three Column with Subtitle and Headings</a:t>
            </a:r>
            <a:endParaRPr lang="en-US" dirty="0"/>
          </a:p>
        </p:txBody>
      </p:sp>
      <p:sp>
        <p:nvSpPr>
          <p:cNvPr id="15" name="Text Placeholder 8"/>
          <p:cNvSpPr>
            <a:spLocks noGrp="1"/>
          </p:cNvSpPr>
          <p:nvPr>
            <p:ph type="body" sz="quarter" idx="14" hasCustomPrompt="1"/>
          </p:nvPr>
        </p:nvSpPr>
        <p:spPr>
          <a:xfrm>
            <a:off x="950976" y="1087119"/>
            <a:ext cx="10307575" cy="418375"/>
          </a:xfrm>
        </p:spPr>
        <p:txBody>
          <a:bodyPr anchor="t">
            <a:noAutofit/>
          </a:bodyPr>
          <a:lstStyle>
            <a:lvl1pPr marL="0" indent="0">
              <a:lnSpc>
                <a:spcPct val="90000"/>
              </a:lnSpc>
              <a:spcBef>
                <a:spcPts val="0"/>
              </a:spcBef>
              <a:buNone/>
              <a:defRPr lang="en-US" sz="22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(22pt)</a:t>
            </a:r>
          </a:p>
        </p:txBody>
      </p:sp>
    </p:spTree>
    <p:extLst>
      <p:ext uri="{BB962C8B-B14F-4D97-AF65-F5344CB8AC3E}">
        <p14:creationId xmlns:p14="http://schemas.microsoft.com/office/powerpoint/2010/main" val="84470247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SectionDivider_Slide">
    <p:bg>
      <p:bgPr>
        <a:gradFill flip="none" rotWithShape="1">
          <a:gsLst>
            <a:gs pos="35000">
              <a:srgbClr val="29ADFE"/>
            </a:gs>
            <a:gs pos="74000">
              <a:srgbClr val="114E91"/>
            </a:gs>
          </a:gsLst>
          <a:lin ang="2639999" scaled="0"/>
        </a:gradFill>
        <a:effectLst/>
      </p:bgPr>
    </p:bg>
    <p:spTree>
      <p:nvGrpSpPr>
        <p:cNvPr id="1" name=""/>
        <p:cNvGrpSpPr/>
        <p:nvPr/>
      </p:nvGrpSpPr>
      <p:grpSpPr>
        <a:xfrm>
          <a:off x="0" y="0"/>
          <a:ext cx="0" cy="0"/>
          <a:chOff x="0" y="0"/>
          <a:chExt cx="0" cy="0"/>
        </a:xfrm>
      </p:grpSpPr>
      <p:pic>
        <p:nvPicPr>
          <p:cNvPr id="371" name="Picture 58" descr="Picture 58"/>
          <p:cNvPicPr>
            <a:picLocks noChangeAspect="1"/>
          </p:cNvPicPr>
          <p:nvPr userDrawn="1"/>
        </p:nvPicPr>
        <p:blipFill>
          <a:blip r:embed="rId2">
            <a:alphaModFix amt="28000"/>
            <a:extLst/>
          </a:blip>
          <a:stretch>
            <a:fillRect/>
          </a:stretch>
        </p:blipFill>
        <p:spPr>
          <a:xfrm>
            <a:off x="0" y="0"/>
            <a:ext cx="12166600" cy="6858000"/>
          </a:xfrm>
          <a:prstGeom prst="rect">
            <a:avLst/>
          </a:prstGeom>
          <a:ln w="12700">
            <a:miter lim="400000"/>
          </a:ln>
        </p:spPr>
      </p:pic>
      <p:sp>
        <p:nvSpPr>
          <p:cNvPr id="372" name="Rectangle 95"/>
          <p:cNvSpPr/>
          <p:nvPr userDrawn="1"/>
        </p:nvSpPr>
        <p:spPr>
          <a:xfrm>
            <a:off x="0" y="0"/>
            <a:ext cx="12192001" cy="6858000"/>
          </a:xfrm>
          <a:prstGeom prst="rect">
            <a:avLst/>
          </a:prstGeom>
          <a:gradFill>
            <a:gsLst>
              <a:gs pos="33000">
                <a:schemeClr val="accent5">
                  <a:alpha val="12000"/>
                </a:schemeClr>
              </a:gs>
              <a:gs pos="83000">
                <a:srgbClr val="114E91">
                  <a:alpha val="39000"/>
                </a:srgbClr>
              </a:gs>
            </a:gsLst>
            <a:lin ang="2639999"/>
          </a:gradFill>
          <a:ln w="12700">
            <a:miter lim="400000"/>
          </a:ln>
        </p:spPr>
        <p:txBody>
          <a:bodyPr lIns="45719" rIns="45719" anchor="ctr"/>
          <a:lstStyle/>
          <a:p>
            <a:pPr algn="ctr" defTabSz="914400" hangingPunct="0">
              <a:defRPr>
                <a:solidFill>
                  <a:srgbClr val="FFFFFF"/>
                </a:solidFill>
              </a:defRPr>
            </a:pPr>
            <a:endParaRPr kern="0">
              <a:solidFill>
                <a:srgbClr val="FFFFFF"/>
              </a:solidFill>
              <a:latin typeface="Calibri"/>
              <a:cs typeface="Calibri"/>
              <a:sym typeface="Calibri"/>
            </a:endParaRPr>
          </a:p>
        </p:txBody>
      </p:sp>
      <p:grpSp>
        <p:nvGrpSpPr>
          <p:cNvPr id="387" name="Group 47"/>
          <p:cNvGrpSpPr/>
          <p:nvPr/>
        </p:nvGrpSpPr>
        <p:grpSpPr>
          <a:xfrm>
            <a:off x="11311010" y="6527385"/>
            <a:ext cx="740367" cy="179272"/>
            <a:chOff x="0" y="0"/>
            <a:chExt cx="740366" cy="179271"/>
          </a:xfrm>
        </p:grpSpPr>
        <p:sp>
          <p:nvSpPr>
            <p:cNvPr id="374"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75"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76"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77" name="Freeform 8"/>
            <p:cNvSpPr/>
            <p:nvPr/>
          </p:nvSpPr>
          <p:spPr>
            <a:xfrm>
              <a:off x="337588" y="4656"/>
              <a:ext cx="13970" cy="74503"/>
            </a:xfrm>
            <a:prstGeom prst="rect">
              <a:avLst/>
            </a:pr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78"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79"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0"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1"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2"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3"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4"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5"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6"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grpSp>
      <p:sp>
        <p:nvSpPr>
          <p:cNvPr id="3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40" name="Title 1"/>
          <p:cNvSpPr>
            <a:spLocks noGrp="1"/>
          </p:cNvSpPr>
          <p:nvPr>
            <p:ph type="title" hasCustomPrompt="1"/>
          </p:nvPr>
        </p:nvSpPr>
        <p:spPr>
          <a:xfrm>
            <a:off x="946405" y="86960"/>
            <a:ext cx="8713814" cy="1313174"/>
          </a:xfrm>
        </p:spPr>
        <p:txBody>
          <a:bodyPr lIns="91440" tIns="45720" rIns="91440" bIns="45720" anchor="ctr">
            <a:normAutofit/>
          </a:bodyPr>
          <a:lstStyle>
            <a:lvl1pPr>
              <a:defRPr sz="4000">
                <a:solidFill>
                  <a:srgbClr val="FFFFFF"/>
                </a:solidFill>
              </a:defRPr>
            </a:lvl1pPr>
          </a:lstStyle>
          <a:p>
            <a:r>
              <a:rPr lang="en-US" dirty="0" smtClean="0"/>
              <a:t>Section Title Text</a:t>
            </a:r>
            <a:endParaRPr lang="en-US" dirty="0"/>
          </a:p>
        </p:txBody>
      </p:sp>
      <p:sp>
        <p:nvSpPr>
          <p:cNvPr id="21"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
        <p:nvSpPr>
          <p:cNvPr id="23" name="Content Placeholder"/>
          <p:cNvSpPr>
            <a:spLocks noGrp="1"/>
          </p:cNvSpPr>
          <p:nvPr>
            <p:ph idx="1" hasCustomPrompt="1"/>
          </p:nvPr>
        </p:nvSpPr>
        <p:spPr>
          <a:xfrm>
            <a:off x="605790" y="1349758"/>
            <a:ext cx="5080115" cy="5235505"/>
          </a:xfrm>
        </p:spPr>
        <p:txBody>
          <a:bodyPr/>
          <a:lstStyle>
            <a:lvl1pPr>
              <a:buSzPct val="80000"/>
              <a:defRPr sz="3200">
                <a:solidFill>
                  <a:srgbClr val="FFFFFF"/>
                </a:solidFill>
              </a:defRPr>
            </a:lvl1pPr>
            <a:lvl2pPr>
              <a:defRPr sz="2400"/>
            </a:lvl2pPr>
            <a:lvl3pPr>
              <a:defRPr/>
            </a:lvl3pPr>
            <a:lvl4pPr>
              <a:defRPr/>
            </a:lvl4pPr>
            <a:lvl5pPr>
              <a:defRPr/>
            </a:lvl5pPr>
          </a:lstStyle>
          <a:p>
            <a:pPr lvl="0"/>
            <a:r>
              <a:rPr lang="en-US" dirty="0" smtClean="0"/>
              <a:t>First level 24 </a:t>
            </a:r>
            <a:r>
              <a:rPr lang="en-US" dirty="0" err="1" smtClean="0"/>
              <a:t>pt</a:t>
            </a:r>
            <a:endParaRPr lang="en-US" dirty="0" smtClean="0"/>
          </a:p>
        </p:txBody>
      </p:sp>
    </p:spTree>
    <p:extLst>
      <p:ext uri="{BB962C8B-B14F-4D97-AF65-F5344CB8AC3E}">
        <p14:creationId xmlns:p14="http://schemas.microsoft.com/office/powerpoint/2010/main" val="838865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7" name="Content Placeholder 6"/>
          <p:cNvSpPr>
            <a:spLocks noGrp="1"/>
          </p:cNvSpPr>
          <p:nvPr>
            <p:ph sz="quarter" idx="12" hasCustomPrompt="1"/>
          </p:nvPr>
        </p:nvSpPr>
        <p:spPr>
          <a:xfrm>
            <a:off x="7404101" y="1736724"/>
            <a:ext cx="3854450" cy="4443413"/>
          </a:xfrm>
        </p:spPr>
        <p:txBody>
          <a:bodyPr/>
          <a:lstStyle>
            <a:lvl1pPr marL="0" indent="0">
              <a:spcAft>
                <a:spcPts val="600"/>
              </a:spcAft>
              <a:buFont typeface="Wingdings" panose="05000000000000000000" pitchFamily="2" charset="2"/>
              <a:buNone/>
              <a:defRPr sz="2200"/>
            </a:lvl1pPr>
            <a:lvl2pPr marL="346075" indent="0">
              <a:spcAft>
                <a:spcPts val="600"/>
              </a:spcAft>
              <a:buNone/>
              <a:defRPr sz="2200"/>
            </a:lvl2pPr>
            <a:lvl3pPr marL="574675" indent="0">
              <a:spcAft>
                <a:spcPts val="600"/>
              </a:spcAft>
              <a:buNone/>
              <a:defRPr sz="1600"/>
            </a:lvl3pPr>
            <a:lvl4pPr marL="744538" indent="0">
              <a:spcAft>
                <a:spcPts val="600"/>
              </a:spcAft>
              <a:buNone/>
              <a:defRPr sz="1600"/>
            </a:lvl4pPr>
            <a:lvl5pPr marL="922337" indent="0">
              <a:spcAft>
                <a:spcPts val="600"/>
              </a:spcAft>
              <a:buNone/>
              <a:defRPr sz="1600"/>
            </a:lvl5pPr>
          </a:lstStyle>
          <a:p>
            <a:pPr lvl="0"/>
            <a:r>
              <a:rPr lang="en-US" dirty="0" smtClean="0"/>
              <a:t>First level 22 </a:t>
            </a:r>
            <a:r>
              <a:rPr lang="en-US" dirty="0" err="1" smtClean="0"/>
              <a:t>pt</a:t>
            </a:r>
            <a:endParaRPr lang="en-US" dirty="0" smtClean="0"/>
          </a:p>
          <a:p>
            <a:pPr lvl="1"/>
            <a:r>
              <a:rPr lang="en-US" dirty="0" smtClean="0"/>
              <a:t>Second level 22 </a:t>
            </a:r>
            <a:r>
              <a:rPr lang="en-US" dirty="0" err="1" smtClean="0"/>
              <a:t>pt</a:t>
            </a:r>
            <a:r>
              <a:rPr lang="en-US" dirty="0" smtClean="0"/>
              <a:t> </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9"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2989506351"/>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with bullets">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7" name="Content Placeholder 6"/>
          <p:cNvSpPr>
            <a:spLocks noGrp="1"/>
          </p:cNvSpPr>
          <p:nvPr>
            <p:ph sz="quarter" idx="12" hasCustomPrompt="1"/>
          </p:nvPr>
        </p:nvSpPr>
        <p:spPr>
          <a:xfrm>
            <a:off x="7404101" y="1736724"/>
            <a:ext cx="3854450" cy="4443413"/>
          </a:xfrm>
        </p:spPr>
        <p:txBody>
          <a:bodyPr/>
          <a:lstStyle>
            <a:lvl1pPr marL="457200" indent="-457200">
              <a:spcAft>
                <a:spcPts val="600"/>
              </a:spcAft>
              <a:buSzPct val="100000"/>
              <a:buFont typeface="+mj-lt"/>
              <a:buAutoNum type="arabicPeriod"/>
              <a:defRPr sz="2200"/>
            </a:lvl1pPr>
            <a:lvl2pPr>
              <a:spcAft>
                <a:spcPts val="600"/>
              </a:spcAft>
              <a:defRPr sz="1800"/>
            </a:lvl2pPr>
            <a:lvl3pPr>
              <a:spcAft>
                <a:spcPts val="600"/>
              </a:spcAft>
              <a:defRPr sz="1600"/>
            </a:lvl3pPr>
            <a:lvl4pPr>
              <a:spcAft>
                <a:spcPts val="600"/>
              </a:spcAft>
              <a:defRPr sz="1600"/>
            </a:lvl4pPr>
            <a:lvl5pPr>
              <a:spcAft>
                <a:spcPts val="600"/>
              </a:spcAft>
              <a:defRPr sz="1600"/>
            </a:lvl5pPr>
          </a:lstStyle>
          <a:p>
            <a:pPr lvl="0"/>
            <a:r>
              <a:rPr lang="en-US" dirty="0" smtClean="0"/>
              <a:t>First level 22 </a:t>
            </a:r>
            <a:r>
              <a:rPr lang="en-US" dirty="0" err="1" smtClean="0"/>
              <a:t>pt</a:t>
            </a:r>
            <a:endParaRPr lang="en-US" dirty="0" smtClean="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9" name="Title Placeholder"/>
          <p:cNvSpPr>
            <a:spLocks noGrp="1"/>
          </p:cNvSpPr>
          <p:nvPr>
            <p:ph type="title"/>
          </p:nvPr>
        </p:nvSpPr>
        <p:spPr>
          <a:xfrm>
            <a:off x="946786" y="429273"/>
            <a:ext cx="10311765" cy="657846"/>
          </a:xfrm>
          <a:prstGeom prst="rect">
            <a:avLst/>
          </a:prstGeom>
        </p:spPr>
        <p:txBody>
          <a:bodyPr vert="horz" lIns="0" tIns="45720" rIns="91440" bIns="45720" rtlCol="0" anchor="t">
            <a:noAutofit/>
          </a:bodyPr>
          <a:lstStyle/>
          <a:p>
            <a:r>
              <a:rPr lang="en-US" dirty="0" smtClean="0"/>
              <a:t>Click to edit Master title style</a:t>
            </a:r>
            <a:endParaRPr lang="en-US" dirty="0"/>
          </a:p>
        </p:txBody>
      </p:sp>
      <p:sp>
        <p:nvSpPr>
          <p:cNvPr id="10" name="subtitle"/>
          <p:cNvSpPr>
            <a:spLocks noGrp="1"/>
          </p:cNvSpPr>
          <p:nvPr>
            <p:ph type="body" sz="quarter" idx="13" hasCustomPrompt="1"/>
          </p:nvPr>
        </p:nvSpPr>
        <p:spPr>
          <a:xfrm>
            <a:off x="950976" y="1176570"/>
            <a:ext cx="10311765" cy="418375"/>
          </a:xfrm>
        </p:spPr>
        <p:txBody>
          <a:bodyPr anchor="t">
            <a:noAutofit/>
          </a:bodyPr>
          <a:lstStyle>
            <a:lvl1pPr marL="0" indent="0">
              <a:lnSpc>
                <a:spcPct val="90000"/>
              </a:lnSpc>
              <a:spcBef>
                <a:spcPts val="0"/>
              </a:spcBef>
              <a:buNone/>
              <a:defRPr lang="en-US" sz="28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(28pt)</a:t>
            </a:r>
          </a:p>
        </p:txBody>
      </p:sp>
    </p:spTree>
    <p:extLst>
      <p:ext uri="{BB962C8B-B14F-4D97-AF65-F5344CB8AC3E}">
        <p14:creationId xmlns:p14="http://schemas.microsoft.com/office/powerpoint/2010/main" val="1031258473"/>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mage Right">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2" name="Title 1"/>
          <p:cNvSpPr>
            <a:spLocks noGrp="1"/>
          </p:cNvSpPr>
          <p:nvPr>
            <p:ph type="title" hasCustomPrompt="1"/>
          </p:nvPr>
        </p:nvSpPr>
        <p:spPr/>
        <p:txBody>
          <a:bodyPr/>
          <a:lstStyle>
            <a:lvl1pPr>
              <a:defRPr baseline="0"/>
            </a:lvl1pPr>
          </a:lstStyle>
          <a:p>
            <a:r>
              <a:rPr lang="en-US" dirty="0" smtClean="0"/>
              <a:t>Image Right</a:t>
            </a:r>
            <a:endParaRPr lang="en-US" dirty="0"/>
          </a:p>
        </p:txBody>
      </p:sp>
      <p:sp>
        <p:nvSpPr>
          <p:cNvPr id="9" name="Content Placeholder 8"/>
          <p:cNvSpPr>
            <a:spLocks noGrp="1"/>
          </p:cNvSpPr>
          <p:nvPr>
            <p:ph sz="quarter" idx="14" hasCustomPrompt="1"/>
          </p:nvPr>
        </p:nvSpPr>
        <p:spPr>
          <a:xfrm>
            <a:off x="946786" y="1736725"/>
            <a:ext cx="3955414" cy="4443413"/>
          </a:xfrm>
        </p:spPr>
        <p:txBody>
          <a:bodyPr/>
          <a:lstStyle>
            <a:lvl1pPr marL="0" indent="0">
              <a:spcAft>
                <a:spcPts val="1200"/>
              </a:spcAft>
              <a:buNone/>
              <a:defRPr sz="2200"/>
            </a:lvl1pPr>
            <a:lvl2pPr marL="346075" indent="0">
              <a:spcAft>
                <a:spcPts val="1200"/>
              </a:spcAft>
              <a:buNone/>
              <a:defRPr sz="2200"/>
            </a:lvl2pPr>
            <a:lvl3pPr marL="574675" indent="0">
              <a:spcAft>
                <a:spcPts val="1200"/>
              </a:spcAft>
              <a:buNone/>
              <a:defRPr sz="2400"/>
            </a:lvl3pPr>
            <a:lvl4pPr marL="744538" indent="0">
              <a:spcAft>
                <a:spcPts val="1200"/>
              </a:spcAft>
              <a:buNone/>
              <a:defRPr sz="2400"/>
            </a:lvl4pPr>
            <a:lvl5pPr marL="922337" indent="0">
              <a:spcAft>
                <a:spcPts val="1200"/>
              </a:spcAft>
              <a:buNone/>
              <a:defRPr sz="2400"/>
            </a:lvl5pPr>
          </a:lstStyle>
          <a:p>
            <a:pPr lvl="0"/>
            <a:r>
              <a:rPr lang="en-US" dirty="0" smtClean="0"/>
              <a:t>First level 22 pt</a:t>
            </a:r>
          </a:p>
          <a:p>
            <a:pPr lvl="1"/>
            <a:r>
              <a:rPr lang="en-US" dirty="0" smtClean="0"/>
              <a:t>Second level 22 pt</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451891663"/>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mage Right with bullets">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2" name="Title 1"/>
          <p:cNvSpPr>
            <a:spLocks noGrp="1"/>
          </p:cNvSpPr>
          <p:nvPr>
            <p:ph type="title" hasCustomPrompt="1"/>
          </p:nvPr>
        </p:nvSpPr>
        <p:spPr/>
        <p:txBody>
          <a:bodyPr/>
          <a:lstStyle>
            <a:lvl1pPr>
              <a:defRPr/>
            </a:lvl1pPr>
          </a:lstStyle>
          <a:p>
            <a:r>
              <a:rPr lang="en-US" dirty="0" smtClean="0"/>
              <a:t>Image Right with Bullets</a:t>
            </a:r>
            <a:endParaRPr lang="en-US" dirty="0"/>
          </a:p>
        </p:txBody>
      </p:sp>
      <p:sp>
        <p:nvSpPr>
          <p:cNvPr id="9" name="Content Placeholder 8"/>
          <p:cNvSpPr>
            <a:spLocks noGrp="1"/>
          </p:cNvSpPr>
          <p:nvPr>
            <p:ph sz="quarter" idx="14" hasCustomPrompt="1"/>
          </p:nvPr>
        </p:nvSpPr>
        <p:spPr>
          <a:xfrm>
            <a:off x="946786" y="1736725"/>
            <a:ext cx="3955414" cy="4443413"/>
          </a:xfrm>
        </p:spPr>
        <p:txBody>
          <a:bodyPr/>
          <a:lstStyle>
            <a:lvl1pPr>
              <a:spcAft>
                <a:spcPts val="1200"/>
              </a:spcAft>
              <a:defRPr sz="2200"/>
            </a:lvl1pPr>
            <a:lvl2pPr>
              <a:spcAft>
                <a:spcPts val="1200"/>
              </a:spcAft>
              <a:defRPr sz="2000"/>
            </a:lvl2pPr>
            <a:lvl3pPr>
              <a:spcAft>
                <a:spcPts val="1200"/>
              </a:spcAft>
              <a:defRPr sz="1800"/>
            </a:lvl3pPr>
            <a:lvl4pPr>
              <a:spcAft>
                <a:spcPts val="1200"/>
              </a:spcAft>
              <a:defRPr sz="1600"/>
            </a:lvl4pPr>
            <a:lvl5pPr>
              <a:spcAft>
                <a:spcPts val="1200"/>
              </a:spcAft>
              <a:defRPr sz="1600"/>
            </a:lvl5pPr>
          </a:lstStyle>
          <a:p>
            <a:pPr lvl="0"/>
            <a:r>
              <a:rPr lang="en-US" dirty="0" smtClean="0"/>
              <a:t>First level 22 pt</a:t>
            </a:r>
          </a:p>
          <a:p>
            <a:pPr lvl="1"/>
            <a:r>
              <a:rPr lang="en-US" dirty="0" smtClean="0"/>
              <a:t>Second level 20 pt</a:t>
            </a:r>
          </a:p>
          <a:p>
            <a:pPr lvl="2"/>
            <a:r>
              <a:rPr lang="en-US" dirty="0" smtClean="0"/>
              <a:t>Third level 18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238361812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alf-Screen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8640" y="1598784"/>
            <a:ext cx="4383499" cy="3936380"/>
          </a:xfrm>
        </p:spPr>
        <p:txBody>
          <a:bodyPr/>
          <a:lstStyle>
            <a:lvl1pPr>
              <a:defRPr sz="2200" baseline="0"/>
            </a:lvl1pPr>
          </a:lstStyle>
          <a:p>
            <a:r>
              <a:rPr lang="en-US" dirty="0" smtClean="0"/>
              <a:t>Right-hand half-screen image</a:t>
            </a:r>
            <a:br>
              <a:rPr lang="en-US" dirty="0" smtClean="0"/>
            </a:br>
            <a:r>
              <a:rPr lang="en-US" dirty="0" smtClean="0"/>
              <a:t/>
            </a:r>
            <a:br>
              <a:rPr lang="en-US" dirty="0" smtClean="0"/>
            </a:br>
            <a:r>
              <a:rPr lang="en-US" dirty="0" smtClean="0"/>
              <a:t>22 pt text on left</a:t>
            </a:r>
            <a:endParaRPr lang="en-US" dirty="0"/>
          </a:p>
        </p:txBody>
      </p:sp>
      <p:sp>
        <p:nvSpPr>
          <p:cNvPr id="4" name="Picture Placeholder 2"/>
          <p:cNvSpPr>
            <a:spLocks noGrp="1"/>
          </p:cNvSpPr>
          <p:nvPr>
            <p:ph type="pic" idx="11"/>
          </p:nvPr>
        </p:nvSpPr>
        <p:spPr bwMode="ltGray">
          <a:xfrm>
            <a:off x="6191250" y="1"/>
            <a:ext cx="6000750"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smtClean="0"/>
              <a:t>Drag picture to placeholder or click icon to add</a:t>
            </a:r>
            <a:endParaRPr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2544467400"/>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alf-Screen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69250" y="1951465"/>
            <a:ext cx="4383499" cy="3936380"/>
          </a:xfrm>
        </p:spPr>
        <p:txBody>
          <a:bodyPr/>
          <a:lstStyle>
            <a:lvl1pPr>
              <a:defRPr sz="2200"/>
            </a:lvl1pPr>
          </a:lstStyle>
          <a:p>
            <a:r>
              <a:rPr lang="en-US" dirty="0" smtClean="0"/>
              <a:t>Left-hand half-screen image</a:t>
            </a:r>
            <a:br>
              <a:rPr lang="en-US" dirty="0" smtClean="0"/>
            </a:br>
            <a:r>
              <a:rPr lang="en-US" dirty="0" smtClean="0"/>
              <a:t/>
            </a:r>
            <a:br>
              <a:rPr lang="en-US" dirty="0" smtClean="0"/>
            </a:br>
            <a:r>
              <a:rPr lang="en-US" dirty="0" smtClean="0"/>
              <a:t>22 pt text on right</a:t>
            </a:r>
            <a:endParaRPr lang="en-US" dirty="0"/>
          </a:p>
        </p:txBody>
      </p:sp>
      <p:sp>
        <p:nvSpPr>
          <p:cNvPr id="4" name="Picture Placeholder 2"/>
          <p:cNvSpPr>
            <a:spLocks noGrp="1"/>
          </p:cNvSpPr>
          <p:nvPr>
            <p:ph type="pic" idx="11"/>
          </p:nvPr>
        </p:nvSpPr>
        <p:spPr bwMode="ltGray">
          <a:xfrm>
            <a:off x="1" y="1"/>
            <a:ext cx="6000752"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5" name="Slide Number"/>
          <p:cNvSpPr txBox="1">
            <a:spLocks noGrp="1"/>
          </p:cNvSpPr>
          <p:nvPr>
            <p:ph type="sldNum" sz="quarter" idx="2"/>
          </p:nvPr>
        </p:nvSpPr>
        <p:spPr>
          <a:xfrm>
            <a:off x="231632" y="6403998"/>
            <a:ext cx="259043" cy="261610"/>
          </a:xfrm>
          <a:prstGeom prst="rect">
            <a:avLst/>
          </a:prstGeom>
        </p:spPr>
        <p:txBody>
          <a:bodyPr/>
          <a:lstStyle>
            <a:lvl1pPr>
              <a:defRPr/>
            </a:lvl1pPr>
          </a:lstStyle>
          <a:p>
            <a:fld id="{2C84D205-261D-4C5B-9652-CCAC3F23D0BE}" type="slidenum">
              <a:rPr lang="en-US" smtClean="0"/>
              <a:pPr/>
              <a:t>‹#›</a:t>
            </a:fld>
            <a:endParaRPr lang="en-US"/>
          </a:p>
        </p:txBody>
      </p:sp>
    </p:spTree>
    <p:extLst>
      <p:ext uri="{BB962C8B-B14F-4D97-AF65-F5344CB8AC3E}">
        <p14:creationId xmlns:p14="http://schemas.microsoft.com/office/powerpoint/2010/main" val="168781934"/>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12192000" cy="6858000"/>
          </a:xfrm>
          <a:solidFill>
            <a:schemeClr val="bg1">
              <a:lumMod val="95000"/>
            </a:schemeClr>
          </a:solidFill>
        </p:spPr>
        <p:txBody>
          <a:bodyPr/>
          <a:lstStyle>
            <a:lvl1pPr marL="0" indent="0" algn="ctr">
              <a:buNone/>
              <a:defRPr baseline="0"/>
            </a:lvl1pPr>
          </a:lstStyle>
          <a:p>
            <a:r>
              <a:rPr lang="en-US" dirty="0" smtClean="0"/>
              <a:t>Drag picture to placeholder or click icon to add</a:t>
            </a:r>
            <a:endParaRPr lang="en-US" dirty="0"/>
          </a:p>
        </p:txBody>
      </p:sp>
      <p:sp>
        <p:nvSpPr>
          <p:cNvPr id="26" name="Content Placeholder"/>
          <p:cNvSpPr>
            <a:spLocks noGrp="1"/>
          </p:cNvSpPr>
          <p:nvPr>
            <p:ph idx="12" hasCustomPrompt="1"/>
          </p:nvPr>
        </p:nvSpPr>
        <p:spPr>
          <a:xfrm>
            <a:off x="918317" y="1770983"/>
            <a:ext cx="8376290" cy="3134504"/>
          </a:xfrm>
          <a:effectLst>
            <a:outerShdw blurRad="50800" dist="38100" dir="2700000" algn="tl" rotWithShape="0">
              <a:prstClr val="black">
                <a:alpha val="40000"/>
              </a:prstClr>
            </a:outerShdw>
          </a:effectLst>
        </p:spPr>
        <p:txBody>
          <a:bodyPr/>
          <a:lstStyle>
            <a:lvl1pPr marL="0" indent="0">
              <a:buSzPct val="80000"/>
              <a:buFont typeface="Wingdings" panose="05000000000000000000" pitchFamily="2" charset="2"/>
              <a:buNone/>
              <a:defRPr sz="2800" b="1">
                <a:solidFill>
                  <a:srgbClr val="FFFFFF"/>
                </a:solidFill>
              </a:defRPr>
            </a:lvl1pPr>
            <a:lvl2pPr>
              <a:defRPr sz="2400">
                <a:solidFill>
                  <a:srgbClr val="FFFFFF"/>
                </a:solidFill>
              </a:defRPr>
            </a:lvl2pPr>
            <a:lvl3pPr>
              <a:defRPr/>
            </a:lvl3pPr>
            <a:lvl4pPr>
              <a:defRPr/>
            </a:lvl4pPr>
            <a:lvl5pPr>
              <a:defRPr/>
            </a:lvl5pPr>
          </a:lstStyle>
          <a:p>
            <a:pPr lvl="0"/>
            <a:r>
              <a:rPr lang="en-US" dirty="0" smtClean="0"/>
              <a:t>Here’s a quick summary of what you learned:</a:t>
            </a:r>
          </a:p>
          <a:p>
            <a:pPr lvl="1"/>
            <a:r>
              <a:rPr lang="en-US" dirty="0" smtClean="0"/>
              <a:t>Summary point</a:t>
            </a:r>
          </a:p>
          <a:p>
            <a:pPr lvl="1"/>
            <a:r>
              <a:rPr lang="en-US" dirty="0" smtClean="0"/>
              <a:t>Summary point</a:t>
            </a:r>
          </a:p>
          <a:p>
            <a:pPr lvl="1"/>
            <a:r>
              <a:rPr lang="en-US" dirty="0" smtClean="0"/>
              <a:t>Summary point</a:t>
            </a:r>
          </a:p>
        </p:txBody>
      </p:sp>
      <p:sp>
        <p:nvSpPr>
          <p:cNvPr id="7" name="Title Text"/>
          <p:cNvSpPr txBox="1">
            <a:spLocks noGrp="1"/>
          </p:cNvSpPr>
          <p:nvPr>
            <p:ph type="title" hasCustomPrompt="1"/>
          </p:nvPr>
        </p:nvSpPr>
        <p:spPr>
          <a:xfrm>
            <a:off x="946785" y="429272"/>
            <a:ext cx="10311766" cy="1076223"/>
          </a:xfrm>
          <a:prstGeom prst="rect">
            <a:avLst/>
          </a:prstGeom>
          <a:effectLst>
            <a:outerShdw blurRad="50800" dist="38100" dir="2700000" algn="tl" rotWithShape="0">
              <a:prstClr val="black">
                <a:alpha val="40000"/>
              </a:prstClr>
            </a:outerShdw>
          </a:effectLst>
        </p:spPr>
        <p:txBody>
          <a:bodyPr/>
          <a:lstStyle>
            <a:lvl1pPr>
              <a:defRPr sz="3600" b="1" kern="1200" dirty="0">
                <a:solidFill>
                  <a:srgbClr val="FFFFFF"/>
                </a:solidFill>
                <a:latin typeface="+mn-lt"/>
                <a:ea typeface="+mn-ea"/>
                <a:cs typeface="+mn-cs"/>
              </a:defRPr>
            </a:lvl1pPr>
          </a:lstStyle>
          <a:p>
            <a:pPr marL="0" lvl="0" indent="0" algn="l" defTabSz="914377" rtl="0" eaLnBrk="1" latinLnBrk="0" hangingPunct="1">
              <a:lnSpc>
                <a:spcPct val="90000"/>
              </a:lnSpc>
              <a:spcBef>
                <a:spcPts val="0"/>
              </a:spcBef>
              <a:spcAft>
                <a:spcPts val="1200"/>
              </a:spcAft>
              <a:buClrTx/>
              <a:buSzPct val="80000"/>
              <a:buFont typeface="Wingdings" panose="05000000000000000000" pitchFamily="2" charset="2"/>
              <a:buNone/>
              <a:tabLst/>
            </a:pPr>
            <a:r>
              <a:rPr lang="en-US" dirty="0" smtClean="0"/>
              <a:t>Summary</a:t>
            </a:r>
            <a:endParaRPr dirty="0"/>
          </a:p>
        </p:txBody>
      </p:sp>
      <p:sp>
        <p:nvSpPr>
          <p:cNvPr id="6" name="Slide Number"/>
          <p:cNvSpPr txBox="1">
            <a:spLocks noGrp="1"/>
          </p:cNvSpPr>
          <p:nvPr>
            <p:ph type="sldNum" sz="quarter" idx="2"/>
          </p:nvPr>
        </p:nvSpPr>
        <p:spPr>
          <a:xfrm>
            <a:off x="231632" y="6403998"/>
            <a:ext cx="259043" cy="261610"/>
          </a:xfrm>
          <a:prstGeom prst="rect">
            <a:avLst/>
          </a:prstGeom>
        </p:spPr>
        <p:txBody>
          <a:bodyPr/>
          <a:lstStyle>
            <a:lvl1pPr>
              <a:defRPr/>
            </a:lvl1pPr>
          </a:lstStyle>
          <a:p>
            <a:fld id="{2C84D205-261D-4C5B-9652-CCAC3F23D0BE}" type="slidenum">
              <a:rPr lang="en-US" smtClean="0"/>
              <a:pPr/>
              <a:t>‹#›</a:t>
            </a:fld>
            <a:endParaRPr lang="en-US"/>
          </a:p>
        </p:txBody>
      </p:sp>
    </p:spTree>
    <p:extLst>
      <p:ext uri="{BB962C8B-B14F-4D97-AF65-F5344CB8AC3E}">
        <p14:creationId xmlns:p14="http://schemas.microsoft.com/office/powerpoint/2010/main" val="297764128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cSld name="Purple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7"/>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5"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3" name="Date Placeholder 2"/>
          <p:cNvSpPr>
            <a:spLocks noGrp="1"/>
          </p:cNvSpPr>
          <p:nvPr>
            <p:ph type="dt" sz="half" idx="10"/>
          </p:nvPr>
        </p:nvSpPr>
        <p:spPr>
          <a:xfrm>
            <a:off x="5598212" y="6426104"/>
            <a:ext cx="995579" cy="210312"/>
          </a:xfrm>
          <a:prstGeom prst="rect">
            <a:avLst/>
          </a:prstGeom>
        </p:spPr>
        <p:txBody>
          <a:bodyPr/>
          <a:lstStyle/>
          <a:p>
            <a:endParaRPr/>
          </a:p>
        </p:txBody>
      </p:sp>
      <p:sp>
        <p:nvSpPr>
          <p:cNvPr id="4" name="Footer Placeholder 3"/>
          <p:cNvSpPr>
            <a:spLocks noGrp="1"/>
          </p:cNvSpPr>
          <p:nvPr>
            <p:ph type="ftr" sz="quarter" idx="11"/>
          </p:nvPr>
        </p:nvSpPr>
        <p:spPr>
          <a:xfrm>
            <a:off x="6934201" y="6426104"/>
            <a:ext cx="4025199" cy="210312"/>
          </a:xfrm>
          <a:prstGeom prst="rect">
            <a:avLst/>
          </a:prstGeom>
        </p:spPr>
        <p:txBody>
          <a:bodyPr/>
          <a:lstStyle/>
          <a:p>
            <a:endParaRPr/>
          </a:p>
        </p:txBody>
      </p:sp>
      <p:sp>
        <p:nvSpPr>
          <p:cNvPr id="5" name="Slide Number Placeholder 4"/>
          <p:cNvSpPr>
            <a:spLocks noGrp="1"/>
          </p:cNvSpPr>
          <p:nvPr>
            <p:ph type="sldNum" sz="quarter" idx="12"/>
          </p:nvPr>
        </p:nvSpPr>
        <p:spPr/>
        <p:txBody>
          <a:bodyPr/>
          <a:lstStyle/>
          <a:p>
            <a:fld id="{B016F8AB-BCEA-4347-8BA6-BE776009BC89}" type="slidenum">
              <a:rPr/>
              <a:pPr/>
              <a:t>‹#›</a:t>
            </a:fld>
            <a:endParaRPr/>
          </a:p>
        </p:txBody>
      </p:sp>
      <p:sp>
        <p:nvSpPr>
          <p:cNvPr id="10" name="Freeform 9"/>
          <p:cNvSpPr/>
          <p:nvPr/>
        </p:nvSpPr>
        <p:spPr>
          <a:xfrm>
            <a:off x="608014" y="462819"/>
            <a:ext cx="10986135"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sz="1800"/>
          </a:p>
        </p:txBody>
      </p:sp>
      <p:grpSp>
        <p:nvGrpSpPr>
          <p:cNvPr id="8" name="Group 7"/>
          <p:cNvGrpSpPr/>
          <p:nvPr/>
        </p:nvGrpSpPr>
        <p:grpSpPr>
          <a:xfrm>
            <a:off x="610274" y="6248402"/>
            <a:ext cx="969471" cy="390524"/>
            <a:chOff x="3578225" y="1146175"/>
            <a:chExt cx="5038725" cy="2111375"/>
          </a:xfrm>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00"/>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00"/>
            </a:p>
          </p:txBody>
        </p:sp>
      </p:grpSp>
    </p:spTree>
    <p:extLst>
      <p:ext uri="{BB962C8B-B14F-4D97-AF65-F5344CB8AC3E}">
        <p14:creationId xmlns:p14="http://schemas.microsoft.com/office/powerpoint/2010/main" val="464056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cSld name="Green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7"/>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5"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3" name="Date Placeholder 2"/>
          <p:cNvSpPr>
            <a:spLocks noGrp="1"/>
          </p:cNvSpPr>
          <p:nvPr>
            <p:ph type="dt" sz="half" idx="10"/>
          </p:nvPr>
        </p:nvSpPr>
        <p:spPr>
          <a:xfrm>
            <a:off x="5598212" y="6426104"/>
            <a:ext cx="995579" cy="210312"/>
          </a:xfrm>
          <a:prstGeom prst="rect">
            <a:avLst/>
          </a:prstGeom>
        </p:spPr>
        <p:txBody>
          <a:bodyPr/>
          <a:lstStyle/>
          <a:p>
            <a:endParaRPr/>
          </a:p>
        </p:txBody>
      </p:sp>
      <p:sp>
        <p:nvSpPr>
          <p:cNvPr id="4" name="Footer Placeholder 3"/>
          <p:cNvSpPr>
            <a:spLocks noGrp="1"/>
          </p:cNvSpPr>
          <p:nvPr>
            <p:ph type="ftr" sz="quarter" idx="11"/>
          </p:nvPr>
        </p:nvSpPr>
        <p:spPr>
          <a:xfrm>
            <a:off x="6934201" y="6426104"/>
            <a:ext cx="4025199" cy="210312"/>
          </a:xfrm>
          <a:prstGeom prst="rect">
            <a:avLst/>
          </a:prstGeom>
        </p:spPr>
        <p:txBody>
          <a:bodyPr/>
          <a:lstStyle/>
          <a:p>
            <a:endParaRPr/>
          </a:p>
        </p:txBody>
      </p:sp>
      <p:sp>
        <p:nvSpPr>
          <p:cNvPr id="5" name="Slide Number Placeholder 4"/>
          <p:cNvSpPr>
            <a:spLocks noGrp="1"/>
          </p:cNvSpPr>
          <p:nvPr>
            <p:ph type="sldNum" sz="quarter" idx="12"/>
          </p:nvPr>
        </p:nvSpPr>
        <p:spPr/>
        <p:txBody>
          <a:bodyPr/>
          <a:lstStyle/>
          <a:p>
            <a:fld id="{B016F8AB-BCEA-4347-8BA6-BE776009BC89}" type="slidenum">
              <a:rPr/>
              <a:pPr/>
              <a:t>‹#›</a:t>
            </a:fld>
            <a:endParaRPr/>
          </a:p>
        </p:txBody>
      </p:sp>
      <p:sp>
        <p:nvSpPr>
          <p:cNvPr id="10" name="Freeform 9"/>
          <p:cNvSpPr/>
          <p:nvPr/>
        </p:nvSpPr>
        <p:spPr>
          <a:xfrm>
            <a:off x="608014" y="462819"/>
            <a:ext cx="10986135"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rgbClr val="00B38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sz="1800"/>
          </a:p>
        </p:txBody>
      </p:sp>
      <p:grpSp>
        <p:nvGrpSpPr>
          <p:cNvPr id="12" name="Group 11"/>
          <p:cNvGrpSpPr/>
          <p:nvPr/>
        </p:nvGrpSpPr>
        <p:grpSpPr>
          <a:xfrm>
            <a:off x="610274" y="6248402"/>
            <a:ext cx="969471" cy="390524"/>
            <a:chOff x="3578225" y="1146175"/>
            <a:chExt cx="5038725" cy="2111375"/>
          </a:xfrm>
        </p:grpSpPr>
        <p:sp>
          <p:nvSpPr>
            <p:cNvPr id="13"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00"/>
            </a:p>
          </p:txBody>
        </p:sp>
        <p:sp>
          <p:nvSpPr>
            <p:cNvPr id="14"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00"/>
            </a:p>
          </p:txBody>
        </p:sp>
      </p:grpSp>
    </p:spTree>
    <p:extLst>
      <p:ext uri="{BB962C8B-B14F-4D97-AF65-F5344CB8AC3E}">
        <p14:creationId xmlns:p14="http://schemas.microsoft.com/office/powerpoint/2010/main" val="2334845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with content">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441960" y="313419"/>
            <a:ext cx="10822941" cy="574516"/>
          </a:xfrm>
        </p:spPr>
        <p:txBody>
          <a:bodyPr wrap="square">
            <a:noAutofit/>
          </a:bodyPr>
          <a:lstStyle>
            <a:lvl1pPr>
              <a:defRPr b="1" i="0">
                <a:solidFill>
                  <a:srgbClr val="000000"/>
                </a:solidFill>
                <a:latin typeface="+mj-lt"/>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438912" y="1584960"/>
            <a:ext cx="10823872" cy="4293024"/>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3862385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VideoDivider_Slide">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8" name="Title 1"/>
          <p:cNvSpPr>
            <a:spLocks noGrp="1"/>
          </p:cNvSpPr>
          <p:nvPr>
            <p:ph type="title" hasCustomPrompt="1"/>
          </p:nvPr>
        </p:nvSpPr>
        <p:spPr>
          <a:xfrm>
            <a:off x="833912" y="114377"/>
            <a:ext cx="8713814" cy="1313174"/>
          </a:xfrm>
        </p:spPr>
        <p:txBody>
          <a:bodyPr lIns="91440" tIns="45720" rIns="91440" bIns="45720" anchor="ctr">
            <a:normAutofit/>
          </a:bodyPr>
          <a:lstStyle>
            <a:lvl1pPr>
              <a:defRPr sz="4000">
                <a:solidFill>
                  <a:srgbClr val="FFFFFF"/>
                </a:solidFill>
              </a:defRPr>
            </a:lvl1pPr>
          </a:lstStyle>
          <a:p>
            <a:r>
              <a:rPr lang="en-US" dirty="0" smtClean="0"/>
              <a:t>Video Title Text</a:t>
            </a:r>
            <a:endParaRPr lang="en-US" dirty="0"/>
          </a:p>
        </p:txBody>
      </p:sp>
      <p:sp>
        <p:nvSpPr>
          <p:cNvPr id="17" name="Content Placeholder"/>
          <p:cNvSpPr>
            <a:spLocks noGrp="1"/>
          </p:cNvSpPr>
          <p:nvPr>
            <p:ph idx="1" hasCustomPrompt="1"/>
          </p:nvPr>
        </p:nvSpPr>
        <p:spPr>
          <a:xfrm>
            <a:off x="6233024" y="3149153"/>
            <a:ext cx="5837056" cy="2246965"/>
          </a:xfrm>
        </p:spPr>
        <p:txBody>
          <a:bodyPr/>
          <a:lstStyle>
            <a:lvl1pPr marL="0" indent="0">
              <a:buSzPct val="80000"/>
              <a:buNone/>
              <a:defRPr sz="3200">
                <a:solidFill>
                  <a:srgbClr val="FFFFFF"/>
                </a:solidFill>
              </a:defRPr>
            </a:lvl1pPr>
            <a:lvl2pPr>
              <a:defRPr sz="2400"/>
            </a:lvl2pPr>
            <a:lvl3pPr>
              <a:defRPr/>
            </a:lvl3pPr>
            <a:lvl4pPr>
              <a:defRPr/>
            </a:lvl4pPr>
            <a:lvl5pPr>
              <a:defRPr/>
            </a:lvl5pPr>
          </a:lstStyle>
          <a:p>
            <a:pPr lvl="0"/>
            <a:r>
              <a:rPr lang="en-US" dirty="0" smtClean="0"/>
              <a:t>Text 24 </a:t>
            </a:r>
            <a:r>
              <a:rPr lang="en-US" dirty="0" err="1" smtClean="0"/>
              <a:t>pt</a:t>
            </a:r>
            <a:endParaRPr lang="en-US" dirty="0" smtClean="0"/>
          </a:p>
        </p:txBody>
      </p:sp>
      <p:sp>
        <p:nvSpPr>
          <p:cNvPr id="11" name="Slide Number"/>
          <p:cNvSpPr txBox="1">
            <a:spLocks noGrp="1"/>
          </p:cNvSpPr>
          <p:nvPr>
            <p:ph type="sldNum" sz="quarter" idx="2"/>
          </p:nvPr>
        </p:nvSpPr>
        <p:spPr>
          <a:xfrm>
            <a:off x="231632" y="6403998"/>
            <a:ext cx="259043" cy="261610"/>
          </a:xfrm>
          <a:prstGeom prst="rect">
            <a:avLst/>
          </a:prstGeom>
        </p:spPr>
        <p:txBody>
          <a:bodyPr/>
          <a:lstStyle>
            <a:lvl1pPr>
              <a:defRPr>
                <a:solidFill>
                  <a:schemeClr val="bg1"/>
                </a:solidFill>
              </a:defRPr>
            </a:lvl1pPr>
          </a:lstStyle>
          <a:p>
            <a:fld id="{2C84D205-261D-4C5B-9652-CCAC3F23D0BE}" type="slidenum">
              <a:rPr lang="en-US" smtClean="0"/>
              <a:pPr/>
              <a:t>‹#›</a:t>
            </a:fld>
            <a:endParaRPr lang="en-US" dirty="0"/>
          </a:p>
        </p:txBody>
      </p:sp>
      <p:pic>
        <p:nvPicPr>
          <p:cNvPr id="6" name="Picture 2" descr="Film, Cinema, Movie, Vide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8346" y="1918194"/>
            <a:ext cx="4981575" cy="3238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004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7">
                                            <p:txEl>
                                              <p:pRg st="0" end="0"/>
                                            </p:txEl>
                                          </p:spTgt>
                                        </p:tgtEl>
                                        <p:attrNameLst>
                                          <p:attrName>style.visibility</p:attrName>
                                        </p:attrNameLst>
                                      </p:cBhvr>
                                      <p:to>
                                        <p:strVal val="visible"/>
                                      </p:to>
                                    </p:set>
                                    <p:anim calcmode="lin" valueType="num">
                                      <p:cBhvr>
                                        <p:cTn id="12" dur="5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53" presetClass="entr" presetSubtype="16"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500" fill="hold"/>
                        <p:tgtEl>
                          <p:spTgt spid="17"/>
                        </p:tgtEl>
                        <p:attrNameLst>
                          <p:attrName>ppt_w</p:attrName>
                        </p:attrNameLst>
                      </p:cBhvr>
                      <p:tavLst>
                        <p:tav tm="0">
                          <p:val>
                            <p:fltVal val="0"/>
                          </p:val>
                        </p:tav>
                        <p:tav tm="100000">
                          <p:val>
                            <p:strVal val="#ppt_w"/>
                          </p:val>
                        </p:tav>
                      </p:tavLst>
                    </p:anim>
                    <p:anim calcmode="lin" valueType="num">
                      <p:cBhvr>
                        <p:cTn dur="500" fill="hold"/>
                        <p:tgtEl>
                          <p:spTgt spid="17"/>
                        </p:tgtEl>
                        <p:attrNameLst>
                          <p:attrName>ppt_h</p:attrName>
                        </p:attrNameLst>
                      </p:cBhvr>
                      <p:tavLst>
                        <p:tav tm="0">
                          <p:val>
                            <p:fltVal val="0"/>
                          </p:val>
                        </p:tav>
                        <p:tav tm="100000">
                          <p:val>
                            <p:strVal val="#ppt_h"/>
                          </p:val>
                        </p:tav>
                      </p:tavLst>
                    </p:anim>
                    <p:animEffect transition="in" filter="fade">
                      <p:cBhvr>
                        <p:cTn dur="500"/>
                        <p:tgtEl>
                          <p:spTgt spid="17"/>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with 2 columns">
    <p:spTree>
      <p:nvGrpSpPr>
        <p:cNvPr id="1" name=""/>
        <p:cNvGrpSpPr/>
        <p:nvPr/>
      </p:nvGrpSpPr>
      <p:grpSpPr>
        <a:xfrm>
          <a:off x="0" y="0"/>
          <a:ext cx="0" cy="0"/>
          <a:chOff x="0" y="0"/>
          <a:chExt cx="0" cy="0"/>
        </a:xfrm>
      </p:grpSpPr>
      <p:sp>
        <p:nvSpPr>
          <p:cNvPr id="13" name="Title Placeholder 1"/>
          <p:cNvSpPr>
            <a:spLocks noGrp="1"/>
          </p:cNvSpPr>
          <p:nvPr>
            <p:ph type="title" hasCustomPrompt="1"/>
          </p:nvPr>
        </p:nvSpPr>
        <p:spPr bwMode="black">
          <a:xfrm>
            <a:off x="441960" y="313419"/>
            <a:ext cx="10822941" cy="498598"/>
          </a:xfrm>
          <a:prstGeom prst="rect">
            <a:avLst/>
          </a:prstGeom>
          <a:ln>
            <a:noFill/>
          </a:ln>
        </p:spPr>
        <p:txBody>
          <a:bodyPr vert="horz" wrap="square" lIns="0" tIns="0" rIns="0" bIns="0" rtlCol="0" anchor="t" anchorCtr="0">
            <a:spAutoFit/>
          </a:bodyPr>
          <a:lstStyle>
            <a:lvl1pPr>
              <a:defRPr>
                <a:solidFill>
                  <a:srgbClr val="000000"/>
                </a:solidFill>
              </a:defRPr>
            </a:lvl1pPr>
          </a:lstStyle>
          <a:p>
            <a:r>
              <a:rPr lang="en-US" noProof="0" dirty="0" smtClean="0"/>
              <a:t>Click to edit master title style</a:t>
            </a:r>
            <a:endParaRPr lang="en-US" noProof="0" dirty="0"/>
          </a:p>
        </p:txBody>
      </p:sp>
      <p:sp>
        <p:nvSpPr>
          <p:cNvPr id="8" name="Content Placeholder 7"/>
          <p:cNvSpPr>
            <a:spLocks noGrp="1"/>
          </p:cNvSpPr>
          <p:nvPr>
            <p:ph sz="quarter" idx="16"/>
          </p:nvPr>
        </p:nvSpPr>
        <p:spPr>
          <a:xfrm>
            <a:off x="438151" y="1584961"/>
            <a:ext cx="5374216" cy="4293025"/>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9"/>
          <p:cNvSpPr>
            <a:spLocks noGrp="1"/>
          </p:cNvSpPr>
          <p:nvPr>
            <p:ph sz="quarter" idx="17"/>
          </p:nvPr>
        </p:nvSpPr>
        <p:spPr>
          <a:xfrm>
            <a:off x="6091767" y="1581152"/>
            <a:ext cx="5171019" cy="4296832"/>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66722141"/>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a:t>Click to edit Master title style</a:t>
            </a:r>
          </a:p>
        </p:txBody>
      </p:sp>
      <p:sp>
        <p:nvSpPr>
          <p:cNvPr id="3" name="Content Placeholder 2"/>
          <p:cNvSpPr>
            <a:spLocks noGrp="1"/>
          </p:cNvSpPr>
          <p:nvPr>
            <p:ph idx="1"/>
          </p:nvPr>
        </p:nvSpPr>
        <p:spPr/>
        <p:txBody>
          <a:body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2" name="Date Placeholder 1"/>
          <p:cNvSpPr>
            <a:spLocks noGrp="1"/>
          </p:cNvSpPr>
          <p:nvPr>
            <p:ph type="dt" sz="half" idx="10"/>
          </p:nvPr>
        </p:nvSpPr>
        <p:spPr>
          <a:xfrm>
            <a:off x="5598212" y="6426104"/>
            <a:ext cx="995578" cy="210312"/>
          </a:xfrm>
          <a:prstGeom prst="rect">
            <a:avLst/>
          </a:prstGeom>
        </p:spPr>
        <p:txBody>
          <a:bodyPr/>
          <a:lstStyle/>
          <a:p>
            <a:fld id="{AE55C635-19FE-4B0C-94D5-2CB040091982}" type="datetime4">
              <a:rPr lang="en-US" smtClean="0">
                <a:solidFill>
                  <a:prstClr val="black"/>
                </a:solidFill>
              </a:rPr>
              <a:t>30 January 2018 г.</a:t>
            </a:fld>
            <a:endParaRPr>
              <a:solidFill>
                <a:prstClr val="black"/>
              </a:solidFill>
            </a:endParaRPr>
          </a:p>
        </p:txBody>
      </p:sp>
      <p:sp>
        <p:nvSpPr>
          <p:cNvPr id="8" name="Footer Placeholder 7"/>
          <p:cNvSpPr>
            <a:spLocks noGrp="1"/>
          </p:cNvSpPr>
          <p:nvPr>
            <p:ph type="ftr" sz="quarter" idx="11"/>
          </p:nvPr>
        </p:nvSpPr>
        <p:spPr>
          <a:xfrm>
            <a:off x="6934200" y="6426104"/>
            <a:ext cx="4025198" cy="210312"/>
          </a:xfrm>
          <a:prstGeom prst="rect">
            <a:avLst/>
          </a:prstGeom>
        </p:spPr>
        <p:txBody>
          <a:bodyPr/>
          <a:lstStyle/>
          <a:p>
            <a:r>
              <a:rPr lang="en-US" smtClean="0">
                <a:solidFill>
                  <a:prstClr val="black"/>
                </a:solidFill>
              </a:rPr>
              <a:t>Private | Confidential | Internal Use Only </a:t>
            </a:r>
            <a:endParaRPr>
              <a:solidFill>
                <a:prstClr val="black"/>
              </a:solidFill>
            </a:endParaRPr>
          </a:p>
        </p:txBody>
      </p:sp>
      <p:sp>
        <p:nvSpPr>
          <p:cNvPr id="9" name="Slide Number Placeholder 8"/>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2955533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cSld name="Slate Section Header">
    <p:spTree>
      <p:nvGrpSpPr>
        <p:cNvPr id="1" name=""/>
        <p:cNvGrpSpPr/>
        <p:nvPr/>
      </p:nvGrpSpPr>
      <p:grpSpPr>
        <a:xfrm>
          <a:off x="0" y="0"/>
          <a:ext cx="0" cy="0"/>
          <a:chOff x="0" y="0"/>
          <a:chExt cx="0" cy="0"/>
        </a:xfrm>
      </p:grpSpPr>
      <p:sp>
        <p:nvSpPr>
          <p:cNvPr id="7" name="Rectangle 6"/>
          <p:cNvSpPr/>
          <p:nvPr/>
        </p:nvSpPr>
        <p:spPr bwMode="blackWhite">
          <a:xfrm>
            <a:off x="608013" y="608806"/>
            <a:ext cx="10971370" cy="548640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a:solidFill>
                <a:prstClr val="white"/>
              </a:solidFill>
            </a:endParaRPr>
          </a:p>
        </p:txBody>
      </p:sp>
      <p:sp>
        <p:nvSpPr>
          <p:cNvPr id="2" name="Title 1"/>
          <p:cNvSpPr>
            <a:spLocks noGrp="1"/>
          </p:cNvSpPr>
          <p:nvPr>
            <p:ph type="title"/>
          </p:nvPr>
        </p:nvSpPr>
        <p:spPr>
          <a:xfrm>
            <a:off x="989012" y="990599"/>
            <a:ext cx="8228011" cy="603857"/>
          </a:xfrm>
        </p:spPr>
        <p:txBody>
          <a:bodyPr anchor="t">
            <a:noAutofit/>
          </a:bodyPr>
          <a:lstStyle>
            <a:lvl1pPr>
              <a:lnSpc>
                <a:spcPct val="90000"/>
              </a:lnSpc>
              <a:defRPr sz="4000">
                <a:solidFill>
                  <a:schemeClr val="bg1"/>
                </a:solidFill>
              </a:defRPr>
            </a:lvl1pPr>
          </a:lstStyle>
          <a:p>
            <a:r>
              <a:rPr/>
              <a:t>Click to edit Master title style</a:t>
            </a:r>
          </a:p>
        </p:txBody>
      </p:sp>
      <p:sp>
        <p:nvSpPr>
          <p:cNvPr id="3" name="Text Placeholder 2"/>
          <p:cNvSpPr>
            <a:spLocks noGrp="1"/>
          </p:cNvSpPr>
          <p:nvPr>
            <p:ph type="body" idx="1"/>
          </p:nvPr>
        </p:nvSpPr>
        <p:spPr>
          <a:xfrm>
            <a:off x="989013" y="1600885"/>
            <a:ext cx="8228011" cy="533400"/>
          </a:xfrm>
        </p:spPr>
        <p:txBody>
          <a:bodyPr>
            <a:noAutofit/>
          </a:bodyPr>
          <a:lstStyle>
            <a:lvl1pPr marL="0" indent="0">
              <a:spcBef>
                <a:spcPts val="0"/>
              </a:spcBef>
              <a:buNone/>
              <a:defRPr sz="32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a:t>Click to edit Master text styles</a:t>
            </a:r>
          </a:p>
        </p:txBody>
      </p:sp>
      <p:sp>
        <p:nvSpPr>
          <p:cNvPr id="4" name="Date Placeholder 3"/>
          <p:cNvSpPr>
            <a:spLocks noGrp="1"/>
          </p:cNvSpPr>
          <p:nvPr>
            <p:ph type="dt" sz="half" idx="10"/>
          </p:nvPr>
        </p:nvSpPr>
        <p:spPr>
          <a:xfrm>
            <a:off x="5598212" y="6426104"/>
            <a:ext cx="995578" cy="210312"/>
          </a:xfrm>
          <a:prstGeom prst="rect">
            <a:avLst/>
          </a:prstGeom>
        </p:spPr>
        <p:txBody>
          <a:bodyPr/>
          <a:lstStyle/>
          <a:p>
            <a:fld id="{0E49A993-6D74-4BE3-8501-63901EA1D028}" type="datetime4">
              <a:rPr lang="en-US" smtClean="0">
                <a:solidFill>
                  <a:prstClr val="black"/>
                </a:solidFill>
              </a:rPr>
              <a:t>30 January 2018 г.</a:t>
            </a:fld>
            <a:endParaRPr>
              <a:solidFill>
                <a:prstClr val="black"/>
              </a:solidFill>
            </a:endParaRPr>
          </a:p>
        </p:txBody>
      </p:sp>
      <p:sp>
        <p:nvSpPr>
          <p:cNvPr id="5" name="Footer Placeholder 4"/>
          <p:cNvSpPr>
            <a:spLocks noGrp="1"/>
          </p:cNvSpPr>
          <p:nvPr>
            <p:ph type="ftr" sz="quarter" idx="11"/>
          </p:nvPr>
        </p:nvSpPr>
        <p:spPr>
          <a:xfrm>
            <a:off x="6934200" y="6426104"/>
            <a:ext cx="4025198" cy="210312"/>
          </a:xfrm>
          <a:prstGeom prst="rect">
            <a:avLst/>
          </a:prstGeom>
        </p:spPr>
        <p:txBody>
          <a:bodyPr/>
          <a:lstStyle/>
          <a:p>
            <a:r>
              <a:rPr lang="en-US" smtClean="0">
                <a:solidFill>
                  <a:prstClr val="black"/>
                </a:solidFill>
              </a:rPr>
              <a:t>Private | Confidential | Internal Use Only </a:t>
            </a:r>
            <a:endParaRPr>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445738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8" name="TextBox 7"/>
          <p:cNvSpPr txBox="1"/>
          <p:nvPr userDrawn="1"/>
        </p:nvSpPr>
        <p:spPr>
          <a:xfrm>
            <a:off x="609600" y="6482537"/>
            <a:ext cx="6604000" cy="215444"/>
          </a:xfrm>
          <a:prstGeom prst="rect">
            <a:avLst/>
          </a:prstGeom>
          <a:noFill/>
        </p:spPr>
        <p:txBody>
          <a:bodyPr wrap="square" lIns="0" tIns="0" rIns="0" bIns="0" rtlCol="0" anchor="b">
            <a:noAutofit/>
          </a:bodyPr>
          <a:lstStyle/>
          <a:p>
            <a:pPr>
              <a:defRPr/>
            </a:pPr>
            <a:r>
              <a:rPr lang="en-US" sz="700" dirty="0" smtClean="0">
                <a:solidFill>
                  <a:srgbClr val="E5E8E8">
                    <a:lumMod val="75000"/>
                  </a:srgbClr>
                </a:solidFill>
                <a:cs typeface="HP Simplified"/>
              </a:rPr>
              <a:t>© Copyright 2015 Hewlett-Packard Development Company, L.P.  The information contained herein is subject to change without notice.</a:t>
            </a:r>
          </a:p>
        </p:txBody>
      </p:sp>
      <p:sp>
        <p:nvSpPr>
          <p:cNvPr id="2" name="Title 1"/>
          <p:cNvSpPr>
            <a:spLocks noGrp="1"/>
          </p:cNvSpPr>
          <p:nvPr>
            <p:ph type="ctrTitle"/>
          </p:nvPr>
        </p:nvSpPr>
        <p:spPr>
          <a:xfrm>
            <a:off x="609600" y="2763520"/>
            <a:ext cx="9144000" cy="1554480"/>
          </a:xfrm>
        </p:spPr>
        <p:txBody>
          <a:bodyPr/>
          <a:lstStyle>
            <a:lvl1pPr>
              <a:defRPr sz="5000" spc="-100" baseline="0"/>
            </a:lvl1pPr>
          </a:lstStyle>
          <a:p>
            <a:r>
              <a:rPr lang="en-US" dirty="0" smtClean="0"/>
              <a:t>Click to edit Master title style</a:t>
            </a:r>
            <a:endParaRPr lang="en-US" dirty="0"/>
          </a:p>
        </p:txBody>
      </p:sp>
      <p:sp>
        <p:nvSpPr>
          <p:cNvPr id="3" name="Subtitle 2"/>
          <p:cNvSpPr>
            <a:spLocks noGrp="1"/>
          </p:cNvSpPr>
          <p:nvPr>
            <p:ph type="subTitle" idx="1"/>
          </p:nvPr>
        </p:nvSpPr>
        <p:spPr>
          <a:xfrm>
            <a:off x="609600" y="4419600"/>
            <a:ext cx="9144000" cy="1188720"/>
          </a:xfrm>
        </p:spPr>
        <p:txBody>
          <a:bodyPr>
            <a:noAutofit/>
          </a:bodyPr>
          <a:lstStyle>
            <a:lvl1pPr marL="0" indent="0" algn="l">
              <a:spcBef>
                <a:spcPts val="600"/>
              </a:spcBef>
              <a:buNone/>
              <a:defRPr>
                <a:solidFill>
                  <a:schemeClr val="tx1"/>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a:xfrm>
            <a:off x="10160000" y="6478524"/>
            <a:ext cx="812800" cy="219456"/>
          </a:xfrm>
          <a:prstGeom prst="rect">
            <a:avLst/>
          </a:prstGeom>
        </p:spPr>
        <p:txBody>
          <a:bodyPr/>
          <a:lstStyle/>
          <a:p>
            <a:fld id="{80C853A8-1CF5-4118-9D6D-C132E8FC53CB}" type="datetimeFigureOut">
              <a:rPr lang="en-US" smtClean="0">
                <a:solidFill>
                  <a:srgbClr val="E5E8E8">
                    <a:lumMod val="75000"/>
                  </a:srgbClr>
                </a:solidFill>
              </a:rPr>
              <a:pPr/>
              <a:t>30.01.2018</a:t>
            </a:fld>
            <a:endParaRPr lang="en-US">
              <a:solidFill>
                <a:srgbClr val="E5E8E8">
                  <a:lumMod val="75000"/>
                </a:srgbClr>
              </a:solidFill>
            </a:endParaRPr>
          </a:p>
        </p:txBody>
      </p:sp>
      <p:sp>
        <p:nvSpPr>
          <p:cNvPr id="5" name="Footer Placeholder 4"/>
          <p:cNvSpPr>
            <a:spLocks noGrp="1"/>
          </p:cNvSpPr>
          <p:nvPr>
            <p:ph type="ftr" sz="quarter" idx="11"/>
          </p:nvPr>
        </p:nvSpPr>
        <p:spPr>
          <a:xfrm>
            <a:off x="7213601" y="6478524"/>
            <a:ext cx="2844800" cy="219456"/>
          </a:xfrm>
          <a:prstGeom prst="rect">
            <a:avLst/>
          </a:prstGeom>
        </p:spPr>
        <p:txBody>
          <a:bodyPr/>
          <a:lstStyle/>
          <a:p>
            <a:endParaRPr lang="en-US">
              <a:solidFill>
                <a:srgbClr val="E5E8E8">
                  <a:lumMod val="75000"/>
                </a:srgbClr>
              </a:solidFill>
            </a:endParaRPr>
          </a:p>
        </p:txBody>
      </p:sp>
      <p:sp>
        <p:nvSpPr>
          <p:cNvPr id="6" name="Slide Number Placeholder 5"/>
          <p:cNvSpPr>
            <a:spLocks noGrp="1"/>
          </p:cNvSpPr>
          <p:nvPr>
            <p:ph type="sldNum" sz="quarter" idx="12"/>
          </p:nvPr>
        </p:nvSpPr>
        <p:spPr/>
        <p:txBody>
          <a:bodyPr/>
          <a:lstStyle/>
          <a:p>
            <a:fld id="{00DE720E-C72B-42F0-AD69-52D60E3C605E}" type="slidenum">
              <a:rPr lang="en-US" smtClean="0">
                <a:solidFill>
                  <a:srgbClr val="E5E8E8">
                    <a:lumMod val="75000"/>
                  </a:srgbClr>
                </a:solidFill>
              </a:rPr>
              <a:pPr/>
              <a:t>‹#›</a:t>
            </a:fld>
            <a:endParaRPr lang="en-US">
              <a:solidFill>
                <a:srgbClr val="E5E8E8">
                  <a:lumMod val="75000"/>
                </a:srgbClr>
              </a:solidFill>
            </a:endParaRPr>
          </a:p>
        </p:txBody>
      </p:sp>
      <p:sp>
        <p:nvSpPr>
          <p:cNvPr id="9" name="logo"/>
          <p:cNvSpPr>
            <a:spLocks noChangeAspect="1" noEditPoints="1"/>
          </p:cNvSpPr>
          <p:nvPr userDrawn="1"/>
        </p:nvSpPr>
        <p:spPr bwMode="black">
          <a:xfrm>
            <a:off x="9928333" y="377225"/>
            <a:ext cx="1884155" cy="1883664"/>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914377"/>
            <a:endParaRPr lang="en-US" sz="1800">
              <a:solidFill>
                <a:prstClr val="black"/>
              </a:solidFill>
            </a:endParaRPr>
          </a:p>
        </p:txBody>
      </p:sp>
    </p:spTree>
    <p:extLst>
      <p:ext uri="{BB962C8B-B14F-4D97-AF65-F5344CB8AC3E}">
        <p14:creationId xmlns:p14="http://schemas.microsoft.com/office/powerpoint/2010/main" val="356142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sub title with content">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441960" y="915790"/>
            <a:ext cx="10822941" cy="369332"/>
          </a:xfrm>
          <a:prstGeom prst="rect">
            <a:avLst/>
          </a:prstGeom>
        </p:spPr>
        <p:txBody>
          <a:bodyPr wrap="square" anchor="t">
            <a:noAutofit/>
          </a:bodyPr>
          <a:lstStyle>
            <a:lvl1pPr marL="0" indent="0" algn="l">
              <a:lnSpc>
                <a:spcPct val="100000"/>
              </a:lnSpc>
              <a:buNone/>
              <a:defRPr sz="2400" b="0" i="0">
                <a:solidFill>
                  <a:srgbClr val="000000"/>
                </a:solidFill>
                <a:latin typeface="+mn-lt"/>
                <a:cs typeface="HP Simplified"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441960" y="313419"/>
            <a:ext cx="10822941" cy="574516"/>
          </a:xfrm>
        </p:spPr>
        <p:txBody>
          <a:bodyPr wrap="square">
            <a:noAutofit/>
          </a:bodyPr>
          <a:lstStyle>
            <a:lvl1pPr>
              <a:defRPr b="1" i="0">
                <a:solidFill>
                  <a:srgbClr val="000000"/>
                </a:solidFill>
                <a:latin typeface="+mj-lt"/>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438912" y="1584962"/>
            <a:ext cx="10826496" cy="4305300"/>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993954"/>
      </p:ext>
    </p:extLst>
  </p:cSld>
  <p:clrMapOvr>
    <a:masterClrMapping/>
  </p:clrMapOvr>
  <p:timing>
    <p:tnLst>
      <p:par>
        <p:cTn id="1" dur="indefinite" restart="never" nodeType="tmRoot"/>
      </p:par>
    </p:tnLst>
  </p:timing>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Graphical Section Header 1">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9144000" cy="1828800"/>
          </a:xfrm>
        </p:spPr>
        <p:txBody>
          <a:bodyPr anchor="t"/>
          <a:lstStyle>
            <a:lvl1pPr algn="l">
              <a:defRPr sz="4400" b="1" cap="none" spc="-1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833153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1_Title, sub title with content">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441960" y="1001854"/>
            <a:ext cx="10822941" cy="369332"/>
          </a:xfrm>
          <a:prstGeom prst="rect">
            <a:avLst/>
          </a:prstGeom>
        </p:spPr>
        <p:txBody>
          <a:bodyPr wrap="square" anchor="t">
            <a:noAutofit/>
          </a:bodyPr>
          <a:lstStyle>
            <a:lvl1pPr marL="0" indent="0" algn="l">
              <a:lnSpc>
                <a:spcPct val="100000"/>
              </a:lnSpc>
              <a:buNone/>
              <a:defRPr sz="2400" b="0" i="0">
                <a:solidFill>
                  <a:srgbClr val="000000"/>
                </a:solidFill>
                <a:latin typeface="HP Simplified" pitchFamily="34" charset="0"/>
                <a:cs typeface="HP Simplified"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441960" y="313419"/>
            <a:ext cx="10822941" cy="574516"/>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438912" y="1584962"/>
            <a:ext cx="10826496" cy="4305300"/>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19318529"/>
      </p:ext>
    </p:extLst>
  </p:cSld>
  <p:clrMapOvr>
    <a:masterClrMapping/>
  </p:clrMapOvr>
  <p:timing>
    <p:tnLst>
      <p:par>
        <p:cTn id="1" dur="indefinite" restart="never" nodeType="tmRoot"/>
      </p:par>
    </p:tnLst>
  </p:timing>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Graphical Section Header 5">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9144000" cy="1828800"/>
          </a:xfrm>
        </p:spPr>
        <p:txBody>
          <a:bodyPr anchor="t"/>
          <a:lstStyle>
            <a:lvl1pPr algn="l">
              <a:defRPr sz="4400" b="1" cap="none" spc="-1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775204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ColorGrandient_Slide">
    <p:bg>
      <p:bgPr>
        <a:gradFill>
          <a:gsLst>
            <a:gs pos="0">
              <a:schemeClr val="accent4">
                <a:lumMod val="20000"/>
                <a:lumOff val="80000"/>
              </a:schemeClr>
            </a:gs>
            <a:gs pos="51000">
              <a:schemeClr val="accent3">
                <a:lumMod val="40000"/>
                <a:lumOff val="60000"/>
              </a:schemeClr>
            </a:gs>
            <a:gs pos="100000">
              <a:schemeClr val="accent1">
                <a:lumMod val="20000"/>
                <a:lumOff val="80000"/>
              </a:schemeClr>
            </a:gs>
          </a:gsLst>
          <a:lin ang="27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5000"/>
          </a:blip>
          <a:stretch>
            <a:fillRect/>
          </a:stretch>
        </p:blipFill>
        <p:spPr>
          <a:xfrm>
            <a:off x="-80465" y="0"/>
            <a:ext cx="11916181" cy="6858001"/>
          </a:xfrm>
          <a:prstGeom prst="rect">
            <a:avLst/>
          </a:prstGeom>
        </p:spPr>
      </p:pic>
      <p:sp>
        <p:nvSpPr>
          <p:cNvPr id="22" name="Rectangle 21"/>
          <p:cNvSpPr/>
          <p:nvPr userDrawn="1"/>
        </p:nvSpPr>
        <p:spPr>
          <a:xfrm>
            <a:off x="0" y="-1"/>
            <a:ext cx="12192000" cy="6857999"/>
          </a:xfrm>
          <a:prstGeom prst="rect">
            <a:avLst/>
          </a:prstGeom>
          <a:gradFill flip="none" rotWithShape="1">
            <a:gsLst>
              <a:gs pos="0">
                <a:srgbClr val="0AD1E4">
                  <a:alpha val="87000"/>
                </a:srgbClr>
              </a:gs>
              <a:gs pos="43000">
                <a:schemeClr val="tx2">
                  <a:alpha val="39000"/>
                </a:schemeClr>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p>
        </p:txBody>
      </p:sp>
      <p:sp>
        <p:nvSpPr>
          <p:cNvPr id="26"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
        <p:nvSpPr>
          <p:cNvPr id="6" name="Content Placeholder"/>
          <p:cNvSpPr>
            <a:spLocks noGrp="1"/>
          </p:cNvSpPr>
          <p:nvPr>
            <p:ph idx="1" hasCustomPrompt="1"/>
          </p:nvPr>
        </p:nvSpPr>
        <p:spPr>
          <a:xfrm>
            <a:off x="946786" y="1905800"/>
            <a:ext cx="10311765" cy="4452138"/>
          </a:xfrm>
        </p:spPr>
        <p:txBody>
          <a:bodyPr/>
          <a:lstStyle>
            <a:lvl1pPr marL="0" indent="0">
              <a:buSzPct val="80000"/>
              <a:buFont typeface="Wingdings" panose="05000000000000000000" pitchFamily="2" charset="2"/>
              <a:buNone/>
              <a:defRPr sz="2800" b="1">
                <a:solidFill>
                  <a:schemeClr val="bg1"/>
                </a:solidFill>
              </a:defRPr>
            </a:lvl1pPr>
            <a:lvl2pPr marL="688975" indent="-342900">
              <a:buFont typeface="Wingdings" panose="05000000000000000000" pitchFamily="2" charset="2"/>
              <a:buChar char="§"/>
              <a:defRPr sz="2800" b="1">
                <a:solidFill>
                  <a:schemeClr val="bg1"/>
                </a:solidFill>
              </a:defRPr>
            </a:lvl2pPr>
            <a:lvl3pPr>
              <a:defRPr/>
            </a:lvl3pPr>
            <a:lvl4pPr>
              <a:defRPr/>
            </a:lvl4pPr>
            <a:lvl5pPr>
              <a:defRPr/>
            </a:lvl5pPr>
          </a:lstStyle>
          <a:p>
            <a:pPr lvl="0"/>
            <a:r>
              <a:rPr lang="en-US" dirty="0" smtClean="0"/>
              <a:t>First level 28 pt</a:t>
            </a:r>
          </a:p>
          <a:p>
            <a:pPr lvl="1"/>
            <a:r>
              <a:rPr lang="en-US" dirty="0" smtClean="0"/>
              <a:t>Second level 28 pt</a:t>
            </a:r>
          </a:p>
        </p:txBody>
      </p:sp>
      <p:sp>
        <p:nvSpPr>
          <p:cNvPr id="7"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lvl1pPr>
              <a:defRPr sz="4400">
                <a:solidFill>
                  <a:schemeClr val="bg1"/>
                </a:solidFill>
              </a:defRPr>
            </a:lvl1pPr>
          </a:lstStyle>
          <a:p>
            <a:r>
              <a:rPr lang="en-US" dirty="0"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Blank Color">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7"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162889064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udioDivider_Slide">
    <p:bg>
      <p:bgPr>
        <a:gradFill>
          <a:gsLst>
            <a:gs pos="0">
              <a:srgbClr val="425569"/>
            </a:gs>
            <a:gs pos="100000">
              <a:srgbClr val="3470E9"/>
            </a:gs>
          </a:gsLst>
          <a:lin ang="2700000" scaled="0"/>
        </a:gradFill>
        <a:effectLst/>
      </p:bgPr>
    </p:bg>
    <p:spTree>
      <p:nvGrpSpPr>
        <p:cNvPr id="1" name=""/>
        <p:cNvGrpSpPr/>
        <p:nvPr/>
      </p:nvGrpSpPr>
      <p:grpSpPr>
        <a:xfrm>
          <a:off x="0" y="0"/>
          <a:ext cx="0" cy="0"/>
          <a:chOff x="0" y="0"/>
          <a:chExt cx="0" cy="0"/>
        </a:xfrm>
      </p:grpSpPr>
      <p:sp>
        <p:nvSpPr>
          <p:cNvPr id="4"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3" name="Slide Number"/>
          <p:cNvSpPr txBox="1">
            <a:spLocks noGrp="1"/>
          </p:cNvSpPr>
          <p:nvPr>
            <p:ph type="sldNum" sz="quarter" idx="2"/>
          </p:nvPr>
        </p:nvSpPr>
        <p:spPr>
          <a:xfrm>
            <a:off x="231632" y="6403998"/>
            <a:ext cx="259043" cy="261610"/>
          </a:xfrm>
          <a:prstGeom prst="rect">
            <a:avLst/>
          </a:prstGeom>
        </p:spPr>
        <p:txBody>
          <a:bodyPr/>
          <a:lstStyle>
            <a:lvl1pPr>
              <a:defRPr>
                <a:solidFill>
                  <a:schemeClr val="bg1"/>
                </a:solidFill>
              </a:defRPr>
            </a:lvl1pPr>
          </a:lstStyle>
          <a:p>
            <a:fld id="{2C84D205-261D-4C5B-9652-CCAC3F23D0BE}" type="slidenum">
              <a:rPr lang="en-US" smtClean="0"/>
              <a:pPr/>
              <a:t>‹#›</a:t>
            </a:fld>
            <a:endParaRPr lang="en-US" dirty="0"/>
          </a:p>
        </p:txBody>
      </p:sp>
      <p:sp>
        <p:nvSpPr>
          <p:cNvPr id="5" name="Title 1"/>
          <p:cNvSpPr>
            <a:spLocks noGrp="1"/>
          </p:cNvSpPr>
          <p:nvPr>
            <p:ph type="title" hasCustomPrompt="1"/>
          </p:nvPr>
        </p:nvSpPr>
        <p:spPr>
          <a:xfrm>
            <a:off x="833912" y="114377"/>
            <a:ext cx="8713814" cy="1313174"/>
          </a:xfrm>
        </p:spPr>
        <p:txBody>
          <a:bodyPr lIns="91440" tIns="45720" rIns="91440" bIns="45720" anchor="ctr">
            <a:normAutofit/>
          </a:bodyPr>
          <a:lstStyle>
            <a:lvl1pPr>
              <a:defRPr sz="4000">
                <a:solidFill>
                  <a:srgbClr val="FFFFFF"/>
                </a:solidFill>
              </a:defRPr>
            </a:lvl1pPr>
          </a:lstStyle>
          <a:p>
            <a:r>
              <a:rPr lang="en-US" dirty="0" smtClean="0"/>
              <a:t>Audio Title Text</a:t>
            </a:r>
            <a:endParaRPr lang="en-US" dirty="0"/>
          </a:p>
        </p:txBody>
      </p:sp>
      <p:sp>
        <p:nvSpPr>
          <p:cNvPr id="6" name="Content Placeholder"/>
          <p:cNvSpPr>
            <a:spLocks noGrp="1"/>
          </p:cNvSpPr>
          <p:nvPr>
            <p:ph idx="1" hasCustomPrompt="1"/>
          </p:nvPr>
        </p:nvSpPr>
        <p:spPr>
          <a:xfrm>
            <a:off x="5792757" y="2868685"/>
            <a:ext cx="5837056" cy="2246965"/>
          </a:xfrm>
        </p:spPr>
        <p:txBody>
          <a:bodyPr/>
          <a:lstStyle>
            <a:lvl1pPr marL="0" indent="0">
              <a:buSzPct val="80000"/>
              <a:buNone/>
              <a:defRPr sz="3200">
                <a:solidFill>
                  <a:srgbClr val="FFFFFF"/>
                </a:solidFill>
              </a:defRPr>
            </a:lvl1pPr>
            <a:lvl2pPr>
              <a:defRPr sz="2400"/>
            </a:lvl2pPr>
            <a:lvl3pPr>
              <a:defRPr/>
            </a:lvl3pPr>
            <a:lvl4pPr>
              <a:defRPr/>
            </a:lvl4pPr>
            <a:lvl5pPr>
              <a:defRPr/>
            </a:lvl5pPr>
          </a:lstStyle>
          <a:p>
            <a:pPr lvl="0"/>
            <a:r>
              <a:rPr lang="en-US" dirty="0" smtClean="0"/>
              <a:t>Text 24 </a:t>
            </a:r>
            <a:r>
              <a:rPr lang="en-US" dirty="0" err="1" smtClean="0"/>
              <a:t>pt</a:t>
            </a:r>
            <a:endParaRPr lang="en-US" dirty="0" smtClean="0"/>
          </a:p>
        </p:txBody>
      </p:sp>
      <p:grpSp>
        <p:nvGrpSpPr>
          <p:cNvPr id="9" name="Group 8"/>
          <p:cNvGrpSpPr/>
          <p:nvPr userDrawn="1"/>
        </p:nvGrpSpPr>
        <p:grpSpPr>
          <a:xfrm>
            <a:off x="960017" y="2874158"/>
            <a:ext cx="2823883" cy="1515520"/>
            <a:chOff x="1062318" y="1640541"/>
            <a:chExt cx="2823883" cy="1515520"/>
          </a:xfrm>
        </p:grpSpPr>
        <p:sp>
          <p:nvSpPr>
            <p:cNvPr id="10" name="Rounded Rectangle 9"/>
            <p:cNvSpPr/>
            <p:nvPr/>
          </p:nvSpPr>
          <p:spPr>
            <a:xfrm>
              <a:off x="1062318" y="1640541"/>
              <a:ext cx="2823883" cy="151552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76"/>
            <p:cNvSpPr>
              <a:spLocks noChangeArrowheads="1"/>
            </p:cNvSpPr>
            <p:nvPr/>
          </p:nvSpPr>
          <p:spPr bwMode="auto">
            <a:xfrm>
              <a:off x="2561197" y="1910510"/>
              <a:ext cx="827461" cy="1000525"/>
            </a:xfrm>
            <a:custGeom>
              <a:avLst/>
              <a:gdLst>
                <a:gd name="T0" fmla="*/ 4635 w 576"/>
                <a:gd name="T1" fmla="*/ 290196 h 695"/>
                <a:gd name="T2" fmla="*/ 4635 w 576"/>
                <a:gd name="T3" fmla="*/ 290196 h 695"/>
                <a:gd name="T4" fmla="*/ 9691 w 576"/>
                <a:gd name="T5" fmla="*/ 285142 h 695"/>
                <a:gd name="T6" fmla="*/ 58147 w 576"/>
                <a:gd name="T7" fmla="*/ 235863 h 695"/>
                <a:gd name="T8" fmla="*/ 93119 w 576"/>
                <a:gd name="T9" fmla="*/ 235863 h 695"/>
                <a:gd name="T10" fmla="*/ 97754 w 576"/>
                <a:gd name="T11" fmla="*/ 230809 h 695"/>
                <a:gd name="T12" fmla="*/ 97754 w 576"/>
                <a:gd name="T13" fmla="*/ 206380 h 695"/>
                <a:gd name="T14" fmla="*/ 118401 w 576"/>
                <a:gd name="T15" fmla="*/ 212277 h 695"/>
                <a:gd name="T16" fmla="*/ 147053 w 576"/>
                <a:gd name="T17" fmla="*/ 203011 h 695"/>
                <a:gd name="T18" fmla="*/ 147053 w 576"/>
                <a:gd name="T19" fmla="*/ 230809 h 695"/>
                <a:gd name="T20" fmla="*/ 151688 w 576"/>
                <a:gd name="T21" fmla="*/ 235863 h 695"/>
                <a:gd name="T22" fmla="*/ 181182 w 576"/>
                <a:gd name="T23" fmla="*/ 235863 h 695"/>
                <a:gd name="T24" fmla="*/ 232588 w 576"/>
                <a:gd name="T25" fmla="*/ 286826 h 695"/>
                <a:gd name="T26" fmla="*/ 237222 w 576"/>
                <a:gd name="T27" fmla="*/ 292302 h 695"/>
                <a:gd name="T28" fmla="*/ 242279 w 576"/>
                <a:gd name="T29" fmla="*/ 286826 h 695"/>
                <a:gd name="T30" fmla="*/ 227110 w 576"/>
                <a:gd name="T31" fmla="*/ 245129 h 695"/>
                <a:gd name="T32" fmla="*/ 227110 w 576"/>
                <a:gd name="T33" fmla="*/ 241339 h 695"/>
                <a:gd name="T34" fmla="*/ 218683 w 576"/>
                <a:gd name="T35" fmla="*/ 157523 h 695"/>
                <a:gd name="T36" fmla="*/ 192138 w 576"/>
                <a:gd name="T37" fmla="*/ 26113 h 695"/>
                <a:gd name="T38" fmla="*/ 117558 w 576"/>
                <a:gd name="T39" fmla="*/ 0 h 695"/>
                <a:gd name="T40" fmla="*/ 57726 w 576"/>
                <a:gd name="T41" fmla="*/ 23586 h 695"/>
                <a:gd name="T42" fmla="*/ 32866 w 576"/>
                <a:gd name="T43" fmla="*/ 177740 h 695"/>
                <a:gd name="T44" fmla="*/ 31180 w 576"/>
                <a:gd name="T45" fmla="*/ 230809 h 695"/>
                <a:gd name="T46" fmla="*/ 31180 w 576"/>
                <a:gd name="T47" fmla="*/ 231230 h 695"/>
                <a:gd name="T48" fmla="*/ 0 w 576"/>
                <a:gd name="T49" fmla="*/ 285142 h 695"/>
                <a:gd name="T50" fmla="*/ 4635 w 576"/>
                <a:gd name="T51" fmla="*/ 290196 h 695"/>
                <a:gd name="T52" fmla="*/ 96911 w 576"/>
                <a:gd name="T53" fmla="*/ 194587 h 695"/>
                <a:gd name="T54" fmla="*/ 96911 w 576"/>
                <a:gd name="T55" fmla="*/ 194587 h 695"/>
                <a:gd name="T56" fmla="*/ 93541 w 576"/>
                <a:gd name="T57" fmla="*/ 191218 h 695"/>
                <a:gd name="T58" fmla="*/ 63203 w 576"/>
                <a:gd name="T59" fmla="*/ 133515 h 695"/>
                <a:gd name="T60" fmla="*/ 63203 w 576"/>
                <a:gd name="T61" fmla="*/ 133515 h 695"/>
                <a:gd name="T62" fmla="*/ 120507 w 576"/>
                <a:gd name="T63" fmla="*/ 63178 h 695"/>
                <a:gd name="T64" fmla="*/ 149159 w 576"/>
                <a:gd name="T65" fmla="*/ 55596 h 695"/>
                <a:gd name="T66" fmla="*/ 149159 w 576"/>
                <a:gd name="T67" fmla="*/ 56017 h 695"/>
                <a:gd name="T68" fmla="*/ 175705 w 576"/>
                <a:gd name="T69" fmla="*/ 133515 h 695"/>
                <a:gd name="T70" fmla="*/ 118401 w 576"/>
                <a:gd name="T71" fmla="*/ 202168 h 695"/>
                <a:gd name="T72" fmla="*/ 96911 w 576"/>
                <a:gd name="T73" fmla="*/ 194587 h 695"/>
                <a:gd name="T74" fmla="*/ 42557 w 576"/>
                <a:gd name="T75" fmla="*/ 176897 h 695"/>
                <a:gd name="T76" fmla="*/ 42557 w 576"/>
                <a:gd name="T77" fmla="*/ 176897 h 695"/>
                <a:gd name="T78" fmla="*/ 64889 w 576"/>
                <a:gd name="T79" fmla="*/ 29904 h 695"/>
                <a:gd name="T80" fmla="*/ 117558 w 576"/>
                <a:gd name="T81" fmla="*/ 10108 h 695"/>
                <a:gd name="T82" fmla="*/ 184553 w 576"/>
                <a:gd name="T83" fmla="*/ 32852 h 695"/>
                <a:gd name="T84" fmla="*/ 209413 w 576"/>
                <a:gd name="T85" fmla="*/ 157523 h 695"/>
                <a:gd name="T86" fmla="*/ 214048 w 576"/>
                <a:gd name="T87" fmla="*/ 233757 h 695"/>
                <a:gd name="T88" fmla="*/ 181182 w 576"/>
                <a:gd name="T89" fmla="*/ 225755 h 695"/>
                <a:gd name="T90" fmla="*/ 156744 w 576"/>
                <a:gd name="T91" fmla="*/ 225755 h 695"/>
                <a:gd name="T92" fmla="*/ 156744 w 576"/>
                <a:gd name="T93" fmla="*/ 196272 h 695"/>
                <a:gd name="T94" fmla="*/ 156744 w 576"/>
                <a:gd name="T95" fmla="*/ 196272 h 695"/>
                <a:gd name="T96" fmla="*/ 185817 w 576"/>
                <a:gd name="T97" fmla="*/ 133515 h 695"/>
                <a:gd name="T98" fmla="*/ 185817 w 576"/>
                <a:gd name="T99" fmla="*/ 133515 h 695"/>
                <a:gd name="T100" fmla="*/ 185817 w 576"/>
                <a:gd name="T101" fmla="*/ 133094 h 695"/>
                <a:gd name="T102" fmla="*/ 158008 w 576"/>
                <a:gd name="T103" fmla="*/ 50963 h 695"/>
                <a:gd name="T104" fmla="*/ 154637 w 576"/>
                <a:gd name="T105" fmla="*/ 45909 h 695"/>
                <a:gd name="T106" fmla="*/ 151266 w 576"/>
                <a:gd name="T107" fmla="*/ 43382 h 695"/>
                <a:gd name="T108" fmla="*/ 147053 w 576"/>
                <a:gd name="T109" fmla="*/ 45067 h 695"/>
                <a:gd name="T110" fmla="*/ 118822 w 576"/>
                <a:gd name="T111" fmla="*/ 53490 h 695"/>
                <a:gd name="T112" fmla="*/ 53512 w 576"/>
                <a:gd name="T113" fmla="*/ 135621 h 695"/>
                <a:gd name="T114" fmla="*/ 53512 w 576"/>
                <a:gd name="T115" fmla="*/ 136042 h 695"/>
                <a:gd name="T116" fmla="*/ 88063 w 576"/>
                <a:gd name="T117" fmla="*/ 199220 h 695"/>
                <a:gd name="T118" fmla="*/ 88063 w 576"/>
                <a:gd name="T119" fmla="*/ 225755 h 695"/>
                <a:gd name="T120" fmla="*/ 58147 w 576"/>
                <a:gd name="T121" fmla="*/ 225755 h 695"/>
                <a:gd name="T122" fmla="*/ 42978 w 576"/>
                <a:gd name="T123" fmla="*/ 227439 h 695"/>
                <a:gd name="T124" fmla="*/ 42557 w 576"/>
                <a:gd name="T125" fmla="*/ 176897 h 6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76" h="695">
                  <a:moveTo>
                    <a:pt x="11" y="689"/>
                  </a:moveTo>
                  <a:lnTo>
                    <a:pt x="11" y="689"/>
                  </a:lnTo>
                  <a:cubicBezTo>
                    <a:pt x="18" y="689"/>
                    <a:pt x="23" y="683"/>
                    <a:pt x="23" y="677"/>
                  </a:cubicBezTo>
                  <a:cubicBezTo>
                    <a:pt x="23" y="602"/>
                    <a:pt x="66" y="560"/>
                    <a:pt x="138" y="560"/>
                  </a:cubicBezTo>
                  <a:cubicBezTo>
                    <a:pt x="221" y="560"/>
                    <a:pt x="221" y="560"/>
                    <a:pt x="221" y="560"/>
                  </a:cubicBezTo>
                  <a:cubicBezTo>
                    <a:pt x="227" y="560"/>
                    <a:pt x="232" y="554"/>
                    <a:pt x="232" y="548"/>
                  </a:cubicBezTo>
                  <a:cubicBezTo>
                    <a:pt x="232" y="490"/>
                    <a:pt x="232" y="490"/>
                    <a:pt x="232" y="490"/>
                  </a:cubicBezTo>
                  <a:cubicBezTo>
                    <a:pt x="248" y="498"/>
                    <a:pt x="264" y="504"/>
                    <a:pt x="281" y="504"/>
                  </a:cubicBezTo>
                  <a:cubicBezTo>
                    <a:pt x="305" y="504"/>
                    <a:pt x="328" y="496"/>
                    <a:pt x="349" y="482"/>
                  </a:cubicBezTo>
                  <a:cubicBezTo>
                    <a:pt x="349" y="548"/>
                    <a:pt x="349" y="548"/>
                    <a:pt x="349" y="548"/>
                  </a:cubicBezTo>
                  <a:cubicBezTo>
                    <a:pt x="349" y="554"/>
                    <a:pt x="354" y="560"/>
                    <a:pt x="360" y="560"/>
                  </a:cubicBezTo>
                  <a:cubicBezTo>
                    <a:pt x="430" y="560"/>
                    <a:pt x="430" y="560"/>
                    <a:pt x="430" y="560"/>
                  </a:cubicBezTo>
                  <a:cubicBezTo>
                    <a:pt x="504" y="560"/>
                    <a:pt x="552" y="607"/>
                    <a:pt x="552" y="681"/>
                  </a:cubicBezTo>
                  <a:cubicBezTo>
                    <a:pt x="552" y="689"/>
                    <a:pt x="557" y="694"/>
                    <a:pt x="563" y="694"/>
                  </a:cubicBezTo>
                  <a:cubicBezTo>
                    <a:pt x="569" y="694"/>
                    <a:pt x="575" y="689"/>
                    <a:pt x="575" y="681"/>
                  </a:cubicBezTo>
                  <a:cubicBezTo>
                    <a:pt x="575" y="641"/>
                    <a:pt x="562" y="607"/>
                    <a:pt x="539" y="582"/>
                  </a:cubicBezTo>
                  <a:cubicBezTo>
                    <a:pt x="540" y="579"/>
                    <a:pt x="540" y="575"/>
                    <a:pt x="539" y="573"/>
                  </a:cubicBezTo>
                  <a:cubicBezTo>
                    <a:pt x="515" y="528"/>
                    <a:pt x="517" y="454"/>
                    <a:pt x="519" y="374"/>
                  </a:cubicBezTo>
                  <a:cubicBezTo>
                    <a:pt x="523" y="263"/>
                    <a:pt x="527" y="135"/>
                    <a:pt x="456" y="62"/>
                  </a:cubicBezTo>
                  <a:cubicBezTo>
                    <a:pt x="415" y="20"/>
                    <a:pt x="358" y="0"/>
                    <a:pt x="279" y="0"/>
                  </a:cubicBezTo>
                  <a:cubicBezTo>
                    <a:pt x="220" y="0"/>
                    <a:pt x="172" y="19"/>
                    <a:pt x="137" y="56"/>
                  </a:cubicBezTo>
                  <a:cubicBezTo>
                    <a:pt x="58" y="140"/>
                    <a:pt x="70" y="302"/>
                    <a:pt x="78" y="422"/>
                  </a:cubicBezTo>
                  <a:cubicBezTo>
                    <a:pt x="81" y="475"/>
                    <a:pt x="85" y="542"/>
                    <a:pt x="74" y="548"/>
                  </a:cubicBezTo>
                  <a:cubicBezTo>
                    <a:pt x="74" y="549"/>
                    <a:pt x="74" y="549"/>
                    <a:pt x="74" y="549"/>
                  </a:cubicBezTo>
                  <a:cubicBezTo>
                    <a:pt x="27" y="569"/>
                    <a:pt x="0" y="614"/>
                    <a:pt x="0" y="677"/>
                  </a:cubicBezTo>
                  <a:cubicBezTo>
                    <a:pt x="0" y="683"/>
                    <a:pt x="5" y="689"/>
                    <a:pt x="11" y="689"/>
                  </a:cubicBezTo>
                  <a:close/>
                  <a:moveTo>
                    <a:pt x="230" y="462"/>
                  </a:moveTo>
                  <a:lnTo>
                    <a:pt x="230" y="462"/>
                  </a:lnTo>
                  <a:cubicBezTo>
                    <a:pt x="228" y="457"/>
                    <a:pt x="226" y="455"/>
                    <a:pt x="222" y="454"/>
                  </a:cubicBezTo>
                  <a:cubicBezTo>
                    <a:pt x="182" y="421"/>
                    <a:pt x="150" y="362"/>
                    <a:pt x="150" y="317"/>
                  </a:cubicBezTo>
                  <a:cubicBezTo>
                    <a:pt x="145" y="172"/>
                    <a:pt x="217" y="161"/>
                    <a:pt x="286" y="150"/>
                  </a:cubicBezTo>
                  <a:cubicBezTo>
                    <a:pt x="311" y="147"/>
                    <a:pt x="336" y="143"/>
                    <a:pt x="354" y="132"/>
                  </a:cubicBezTo>
                  <a:cubicBezTo>
                    <a:pt x="354" y="133"/>
                    <a:pt x="354" y="133"/>
                    <a:pt x="354" y="133"/>
                  </a:cubicBezTo>
                  <a:cubicBezTo>
                    <a:pt x="373" y="165"/>
                    <a:pt x="411" y="233"/>
                    <a:pt x="417" y="317"/>
                  </a:cubicBezTo>
                  <a:cubicBezTo>
                    <a:pt x="417" y="391"/>
                    <a:pt x="354" y="480"/>
                    <a:pt x="281" y="480"/>
                  </a:cubicBezTo>
                  <a:cubicBezTo>
                    <a:pt x="263" y="480"/>
                    <a:pt x="247" y="473"/>
                    <a:pt x="230" y="462"/>
                  </a:cubicBezTo>
                  <a:close/>
                  <a:moveTo>
                    <a:pt x="101" y="420"/>
                  </a:moveTo>
                  <a:lnTo>
                    <a:pt x="101" y="420"/>
                  </a:lnTo>
                  <a:cubicBezTo>
                    <a:pt x="94" y="306"/>
                    <a:pt x="82" y="148"/>
                    <a:pt x="154" y="71"/>
                  </a:cubicBezTo>
                  <a:cubicBezTo>
                    <a:pt x="184" y="40"/>
                    <a:pt x="225" y="24"/>
                    <a:pt x="279" y="24"/>
                  </a:cubicBezTo>
                  <a:cubicBezTo>
                    <a:pt x="352" y="24"/>
                    <a:pt x="404" y="42"/>
                    <a:pt x="438" y="78"/>
                  </a:cubicBezTo>
                  <a:cubicBezTo>
                    <a:pt x="503" y="144"/>
                    <a:pt x="500" y="266"/>
                    <a:pt x="497" y="374"/>
                  </a:cubicBezTo>
                  <a:cubicBezTo>
                    <a:pt x="495" y="443"/>
                    <a:pt x="492" y="507"/>
                    <a:pt x="508" y="555"/>
                  </a:cubicBezTo>
                  <a:cubicBezTo>
                    <a:pt x="486" y="543"/>
                    <a:pt x="460" y="536"/>
                    <a:pt x="430" y="536"/>
                  </a:cubicBezTo>
                  <a:cubicBezTo>
                    <a:pt x="372" y="536"/>
                    <a:pt x="372" y="536"/>
                    <a:pt x="372" y="536"/>
                  </a:cubicBezTo>
                  <a:cubicBezTo>
                    <a:pt x="372" y="466"/>
                    <a:pt x="372" y="466"/>
                    <a:pt x="372" y="466"/>
                  </a:cubicBezTo>
                  <a:cubicBezTo>
                    <a:pt x="413" y="428"/>
                    <a:pt x="441" y="369"/>
                    <a:pt x="441" y="317"/>
                  </a:cubicBezTo>
                  <a:lnTo>
                    <a:pt x="441" y="316"/>
                  </a:lnTo>
                  <a:cubicBezTo>
                    <a:pt x="435" y="226"/>
                    <a:pt x="395" y="156"/>
                    <a:pt x="375" y="121"/>
                  </a:cubicBezTo>
                  <a:cubicBezTo>
                    <a:pt x="372" y="116"/>
                    <a:pt x="370" y="112"/>
                    <a:pt x="367" y="109"/>
                  </a:cubicBezTo>
                  <a:cubicBezTo>
                    <a:pt x="366" y="106"/>
                    <a:pt x="362" y="104"/>
                    <a:pt x="359" y="103"/>
                  </a:cubicBezTo>
                  <a:cubicBezTo>
                    <a:pt x="355" y="103"/>
                    <a:pt x="351" y="104"/>
                    <a:pt x="349" y="107"/>
                  </a:cubicBezTo>
                  <a:cubicBezTo>
                    <a:pt x="336" y="119"/>
                    <a:pt x="311" y="123"/>
                    <a:pt x="282" y="127"/>
                  </a:cubicBezTo>
                  <a:cubicBezTo>
                    <a:pt x="213" y="138"/>
                    <a:pt x="119" y="151"/>
                    <a:pt x="127" y="322"/>
                  </a:cubicBezTo>
                  <a:cubicBezTo>
                    <a:pt x="127" y="322"/>
                    <a:pt x="127" y="322"/>
                    <a:pt x="127" y="323"/>
                  </a:cubicBezTo>
                  <a:cubicBezTo>
                    <a:pt x="130" y="374"/>
                    <a:pt x="164" y="437"/>
                    <a:pt x="209" y="473"/>
                  </a:cubicBezTo>
                  <a:cubicBezTo>
                    <a:pt x="209" y="536"/>
                    <a:pt x="209" y="536"/>
                    <a:pt x="209" y="536"/>
                  </a:cubicBezTo>
                  <a:cubicBezTo>
                    <a:pt x="138" y="536"/>
                    <a:pt x="138" y="536"/>
                    <a:pt x="138" y="536"/>
                  </a:cubicBezTo>
                  <a:cubicBezTo>
                    <a:pt x="126" y="536"/>
                    <a:pt x="113" y="538"/>
                    <a:pt x="102" y="540"/>
                  </a:cubicBezTo>
                  <a:cubicBezTo>
                    <a:pt x="107" y="516"/>
                    <a:pt x="105" y="477"/>
                    <a:pt x="101" y="420"/>
                  </a:cubicBezTo>
                  <a:close/>
                </a:path>
              </a:pathLst>
            </a:custGeom>
            <a:solidFill>
              <a:srgbClr val="0078E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p>
          </p:txBody>
        </p:sp>
        <p:sp>
          <p:nvSpPr>
            <p:cNvPr id="12" name="Freeform 79"/>
            <p:cNvSpPr>
              <a:spLocks noChangeArrowheads="1"/>
            </p:cNvSpPr>
            <p:nvPr/>
          </p:nvSpPr>
          <p:spPr bwMode="auto">
            <a:xfrm>
              <a:off x="1390650" y="1863819"/>
              <a:ext cx="903180" cy="1027568"/>
            </a:xfrm>
            <a:custGeom>
              <a:avLst/>
              <a:gdLst>
                <a:gd name="T0" fmla="*/ 5030 w 632"/>
                <a:gd name="T1" fmla="*/ 301565 h 718"/>
                <a:gd name="T2" fmla="*/ 10061 w 632"/>
                <a:gd name="T3" fmla="*/ 283059 h 718"/>
                <a:gd name="T4" fmla="*/ 80486 w 632"/>
                <a:gd name="T5" fmla="*/ 237635 h 718"/>
                <a:gd name="T6" fmla="*/ 103961 w 632"/>
                <a:gd name="T7" fmla="*/ 207773 h 718"/>
                <a:gd name="T8" fmla="*/ 157199 w 632"/>
                <a:gd name="T9" fmla="*/ 206091 h 718"/>
                <a:gd name="T10" fmla="*/ 179836 w 632"/>
                <a:gd name="T11" fmla="*/ 237635 h 718"/>
                <a:gd name="T12" fmla="*/ 254453 w 632"/>
                <a:gd name="T13" fmla="*/ 283059 h 718"/>
                <a:gd name="T14" fmla="*/ 259064 w 632"/>
                <a:gd name="T15" fmla="*/ 301565 h 718"/>
                <a:gd name="T16" fmla="*/ 264514 w 632"/>
                <a:gd name="T17" fmla="*/ 283059 h 718"/>
                <a:gd name="T18" fmla="*/ 182351 w 632"/>
                <a:gd name="T19" fmla="*/ 227962 h 718"/>
                <a:gd name="T20" fmla="*/ 194089 w 632"/>
                <a:gd name="T21" fmla="*/ 140058 h 718"/>
                <a:gd name="T22" fmla="*/ 205407 w 632"/>
                <a:gd name="T23" fmla="*/ 98419 h 718"/>
                <a:gd name="T24" fmla="*/ 195765 w 632"/>
                <a:gd name="T25" fmla="*/ 82857 h 718"/>
                <a:gd name="T26" fmla="*/ 159295 w 632"/>
                <a:gd name="T27" fmla="*/ 7991 h 718"/>
                <a:gd name="T28" fmla="*/ 98092 w 632"/>
                <a:gd name="T29" fmla="*/ 20609 h 718"/>
                <a:gd name="T30" fmla="*/ 58688 w 632"/>
                <a:gd name="T31" fmla="*/ 82016 h 718"/>
                <a:gd name="T32" fmla="*/ 48627 w 632"/>
                <a:gd name="T33" fmla="*/ 99260 h 718"/>
                <a:gd name="T34" fmla="*/ 62460 w 632"/>
                <a:gd name="T35" fmla="*/ 140478 h 718"/>
                <a:gd name="T36" fmla="*/ 77971 w 632"/>
                <a:gd name="T37" fmla="*/ 227962 h 718"/>
                <a:gd name="T38" fmla="*/ 0 w 632"/>
                <a:gd name="T39" fmla="*/ 283059 h 718"/>
                <a:gd name="T40" fmla="*/ 5030 w 632"/>
                <a:gd name="T41" fmla="*/ 301565 h 718"/>
                <a:gd name="T42" fmla="*/ 72521 w 632"/>
                <a:gd name="T43" fmla="*/ 136272 h 718"/>
                <a:gd name="T44" fmla="*/ 58688 w 632"/>
                <a:gd name="T45" fmla="*/ 123654 h 718"/>
                <a:gd name="T46" fmla="*/ 59945 w 632"/>
                <a:gd name="T47" fmla="*/ 92110 h 718"/>
                <a:gd name="T48" fmla="*/ 62880 w 632"/>
                <a:gd name="T49" fmla="*/ 91689 h 718"/>
                <a:gd name="T50" fmla="*/ 68329 w 632"/>
                <a:gd name="T51" fmla="*/ 87063 h 718"/>
                <a:gd name="T52" fmla="*/ 97673 w 632"/>
                <a:gd name="T53" fmla="*/ 30703 h 718"/>
                <a:gd name="T54" fmla="*/ 156361 w 632"/>
                <a:gd name="T55" fmla="*/ 16824 h 718"/>
                <a:gd name="T56" fmla="*/ 185705 w 632"/>
                <a:gd name="T57" fmla="*/ 87063 h 718"/>
                <a:gd name="T58" fmla="*/ 194927 w 632"/>
                <a:gd name="T59" fmla="*/ 92531 h 718"/>
                <a:gd name="T60" fmla="*/ 195765 w 632"/>
                <a:gd name="T61" fmla="*/ 123654 h 718"/>
                <a:gd name="T62" fmla="*/ 184447 w 632"/>
                <a:gd name="T63" fmla="*/ 136272 h 718"/>
                <a:gd name="T64" fmla="*/ 72521 w 632"/>
                <a:gd name="T65" fmla="*/ 136272 h 7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32" h="718">
                  <a:moveTo>
                    <a:pt x="12" y="717"/>
                  </a:moveTo>
                  <a:lnTo>
                    <a:pt x="12" y="717"/>
                  </a:lnTo>
                  <a:cubicBezTo>
                    <a:pt x="19" y="717"/>
                    <a:pt x="24" y="712"/>
                    <a:pt x="24" y="706"/>
                  </a:cubicBezTo>
                  <a:cubicBezTo>
                    <a:pt x="24" y="673"/>
                    <a:pt x="24" y="673"/>
                    <a:pt x="24" y="673"/>
                  </a:cubicBezTo>
                  <a:cubicBezTo>
                    <a:pt x="24" y="605"/>
                    <a:pt x="70" y="565"/>
                    <a:pt x="149" y="565"/>
                  </a:cubicBezTo>
                  <a:cubicBezTo>
                    <a:pt x="192" y="565"/>
                    <a:pt x="192" y="565"/>
                    <a:pt x="192" y="565"/>
                  </a:cubicBezTo>
                  <a:cubicBezTo>
                    <a:pt x="197" y="565"/>
                    <a:pt x="200" y="564"/>
                    <a:pt x="202" y="561"/>
                  </a:cubicBezTo>
                  <a:cubicBezTo>
                    <a:pt x="248" y="494"/>
                    <a:pt x="248" y="494"/>
                    <a:pt x="248" y="494"/>
                  </a:cubicBezTo>
                  <a:cubicBezTo>
                    <a:pt x="266" y="505"/>
                    <a:pt x="286" y="510"/>
                    <a:pt x="308" y="510"/>
                  </a:cubicBezTo>
                  <a:cubicBezTo>
                    <a:pt x="332" y="510"/>
                    <a:pt x="354" y="503"/>
                    <a:pt x="375" y="490"/>
                  </a:cubicBezTo>
                  <a:cubicBezTo>
                    <a:pt x="418" y="560"/>
                    <a:pt x="418" y="560"/>
                    <a:pt x="418" y="560"/>
                  </a:cubicBezTo>
                  <a:cubicBezTo>
                    <a:pt x="420" y="563"/>
                    <a:pt x="425" y="565"/>
                    <a:pt x="429" y="565"/>
                  </a:cubicBezTo>
                  <a:cubicBezTo>
                    <a:pt x="472" y="565"/>
                    <a:pt x="472" y="565"/>
                    <a:pt x="472" y="565"/>
                  </a:cubicBezTo>
                  <a:cubicBezTo>
                    <a:pt x="537" y="565"/>
                    <a:pt x="607" y="594"/>
                    <a:pt x="607" y="673"/>
                  </a:cubicBezTo>
                  <a:cubicBezTo>
                    <a:pt x="607" y="706"/>
                    <a:pt x="607" y="706"/>
                    <a:pt x="607" y="706"/>
                  </a:cubicBezTo>
                  <a:cubicBezTo>
                    <a:pt x="607" y="712"/>
                    <a:pt x="612" y="717"/>
                    <a:pt x="618" y="717"/>
                  </a:cubicBezTo>
                  <a:cubicBezTo>
                    <a:pt x="626" y="717"/>
                    <a:pt x="631" y="712"/>
                    <a:pt x="631" y="706"/>
                  </a:cubicBezTo>
                  <a:cubicBezTo>
                    <a:pt x="631" y="673"/>
                    <a:pt x="631" y="673"/>
                    <a:pt x="631" y="673"/>
                  </a:cubicBezTo>
                  <a:cubicBezTo>
                    <a:pt x="631" y="594"/>
                    <a:pt x="568" y="542"/>
                    <a:pt x="472" y="542"/>
                  </a:cubicBezTo>
                  <a:cubicBezTo>
                    <a:pt x="435" y="542"/>
                    <a:pt x="435" y="542"/>
                    <a:pt x="435" y="542"/>
                  </a:cubicBezTo>
                  <a:cubicBezTo>
                    <a:pt x="393" y="476"/>
                    <a:pt x="393" y="476"/>
                    <a:pt x="393" y="476"/>
                  </a:cubicBezTo>
                  <a:cubicBezTo>
                    <a:pt x="433" y="441"/>
                    <a:pt x="460" y="386"/>
                    <a:pt x="463" y="333"/>
                  </a:cubicBezTo>
                  <a:cubicBezTo>
                    <a:pt x="479" y="329"/>
                    <a:pt x="490" y="313"/>
                    <a:pt x="490" y="294"/>
                  </a:cubicBezTo>
                  <a:cubicBezTo>
                    <a:pt x="490" y="234"/>
                    <a:pt x="490" y="234"/>
                    <a:pt x="490" y="234"/>
                  </a:cubicBezTo>
                  <a:cubicBezTo>
                    <a:pt x="490" y="224"/>
                    <a:pt x="490" y="212"/>
                    <a:pt x="482" y="204"/>
                  </a:cubicBezTo>
                  <a:cubicBezTo>
                    <a:pt x="479" y="200"/>
                    <a:pt x="473" y="198"/>
                    <a:pt x="467" y="197"/>
                  </a:cubicBezTo>
                  <a:cubicBezTo>
                    <a:pt x="467" y="149"/>
                    <a:pt x="467" y="149"/>
                    <a:pt x="467" y="149"/>
                  </a:cubicBezTo>
                  <a:cubicBezTo>
                    <a:pt x="465" y="58"/>
                    <a:pt x="412" y="28"/>
                    <a:pt x="380" y="19"/>
                  </a:cubicBezTo>
                  <a:cubicBezTo>
                    <a:pt x="321" y="0"/>
                    <a:pt x="257" y="20"/>
                    <a:pt x="236" y="50"/>
                  </a:cubicBezTo>
                  <a:cubicBezTo>
                    <a:pt x="235" y="50"/>
                    <a:pt x="234" y="49"/>
                    <a:pt x="234" y="49"/>
                  </a:cubicBezTo>
                  <a:cubicBezTo>
                    <a:pt x="180" y="49"/>
                    <a:pt x="140" y="91"/>
                    <a:pt x="140" y="149"/>
                  </a:cubicBezTo>
                  <a:cubicBezTo>
                    <a:pt x="140" y="195"/>
                    <a:pt x="140" y="195"/>
                    <a:pt x="140" y="195"/>
                  </a:cubicBezTo>
                  <a:cubicBezTo>
                    <a:pt x="136" y="197"/>
                    <a:pt x="132" y="199"/>
                    <a:pt x="128" y="203"/>
                  </a:cubicBezTo>
                  <a:cubicBezTo>
                    <a:pt x="120" y="210"/>
                    <a:pt x="115" y="222"/>
                    <a:pt x="116" y="236"/>
                  </a:cubicBezTo>
                  <a:cubicBezTo>
                    <a:pt x="116" y="294"/>
                    <a:pt x="116" y="294"/>
                    <a:pt x="116" y="294"/>
                  </a:cubicBezTo>
                  <a:cubicBezTo>
                    <a:pt x="116" y="312"/>
                    <a:pt x="131" y="329"/>
                    <a:pt x="149" y="334"/>
                  </a:cubicBezTo>
                  <a:cubicBezTo>
                    <a:pt x="153" y="388"/>
                    <a:pt x="184" y="447"/>
                    <a:pt x="229" y="481"/>
                  </a:cubicBezTo>
                  <a:cubicBezTo>
                    <a:pt x="186" y="542"/>
                    <a:pt x="186" y="542"/>
                    <a:pt x="186" y="542"/>
                  </a:cubicBezTo>
                  <a:cubicBezTo>
                    <a:pt x="149" y="542"/>
                    <a:pt x="149" y="542"/>
                    <a:pt x="149" y="542"/>
                  </a:cubicBezTo>
                  <a:cubicBezTo>
                    <a:pt x="56" y="542"/>
                    <a:pt x="0" y="591"/>
                    <a:pt x="0" y="673"/>
                  </a:cubicBezTo>
                  <a:cubicBezTo>
                    <a:pt x="0" y="706"/>
                    <a:pt x="0" y="706"/>
                    <a:pt x="0" y="706"/>
                  </a:cubicBezTo>
                  <a:cubicBezTo>
                    <a:pt x="0" y="712"/>
                    <a:pt x="5" y="717"/>
                    <a:pt x="12" y="717"/>
                  </a:cubicBezTo>
                  <a:close/>
                  <a:moveTo>
                    <a:pt x="173" y="324"/>
                  </a:moveTo>
                  <a:lnTo>
                    <a:pt x="173" y="324"/>
                  </a:lnTo>
                  <a:cubicBezTo>
                    <a:pt x="173" y="317"/>
                    <a:pt x="167" y="312"/>
                    <a:pt x="160" y="312"/>
                  </a:cubicBezTo>
                  <a:cubicBezTo>
                    <a:pt x="150" y="312"/>
                    <a:pt x="140" y="303"/>
                    <a:pt x="140" y="294"/>
                  </a:cubicBezTo>
                  <a:cubicBezTo>
                    <a:pt x="140" y="235"/>
                    <a:pt x="140" y="235"/>
                    <a:pt x="140" y="235"/>
                  </a:cubicBezTo>
                  <a:cubicBezTo>
                    <a:pt x="139" y="228"/>
                    <a:pt x="140" y="222"/>
                    <a:pt x="143" y="219"/>
                  </a:cubicBezTo>
                  <a:cubicBezTo>
                    <a:pt x="144" y="218"/>
                    <a:pt x="147" y="218"/>
                    <a:pt x="149" y="218"/>
                  </a:cubicBezTo>
                  <a:lnTo>
                    <a:pt x="150" y="218"/>
                  </a:lnTo>
                  <a:cubicBezTo>
                    <a:pt x="153" y="218"/>
                    <a:pt x="157" y="218"/>
                    <a:pt x="159" y="215"/>
                  </a:cubicBezTo>
                  <a:cubicBezTo>
                    <a:pt x="162" y="213"/>
                    <a:pt x="163" y="210"/>
                    <a:pt x="163" y="207"/>
                  </a:cubicBezTo>
                  <a:cubicBezTo>
                    <a:pt x="163" y="149"/>
                    <a:pt x="163" y="149"/>
                    <a:pt x="163" y="149"/>
                  </a:cubicBezTo>
                  <a:cubicBezTo>
                    <a:pt x="163" y="105"/>
                    <a:pt x="192" y="73"/>
                    <a:pt x="233" y="73"/>
                  </a:cubicBezTo>
                  <a:cubicBezTo>
                    <a:pt x="238" y="74"/>
                    <a:pt x="248" y="73"/>
                    <a:pt x="255" y="63"/>
                  </a:cubicBezTo>
                  <a:cubicBezTo>
                    <a:pt x="270" y="40"/>
                    <a:pt x="327" y="26"/>
                    <a:pt x="373" y="40"/>
                  </a:cubicBezTo>
                  <a:cubicBezTo>
                    <a:pt x="405" y="51"/>
                    <a:pt x="442" y="77"/>
                    <a:pt x="443" y="149"/>
                  </a:cubicBezTo>
                  <a:cubicBezTo>
                    <a:pt x="443" y="207"/>
                    <a:pt x="443" y="207"/>
                    <a:pt x="443" y="207"/>
                  </a:cubicBezTo>
                  <a:cubicBezTo>
                    <a:pt x="443" y="213"/>
                    <a:pt x="448" y="218"/>
                    <a:pt x="456" y="218"/>
                  </a:cubicBezTo>
                  <a:cubicBezTo>
                    <a:pt x="463" y="218"/>
                    <a:pt x="465" y="220"/>
                    <a:pt x="465" y="220"/>
                  </a:cubicBezTo>
                  <a:cubicBezTo>
                    <a:pt x="467" y="222"/>
                    <a:pt x="467" y="229"/>
                    <a:pt x="467" y="236"/>
                  </a:cubicBezTo>
                  <a:cubicBezTo>
                    <a:pt x="467" y="294"/>
                    <a:pt x="467" y="294"/>
                    <a:pt x="467" y="294"/>
                  </a:cubicBezTo>
                  <a:cubicBezTo>
                    <a:pt x="467" y="303"/>
                    <a:pt x="462" y="312"/>
                    <a:pt x="452" y="312"/>
                  </a:cubicBezTo>
                  <a:cubicBezTo>
                    <a:pt x="445" y="312"/>
                    <a:pt x="440" y="317"/>
                    <a:pt x="440" y="324"/>
                  </a:cubicBezTo>
                  <a:cubicBezTo>
                    <a:pt x="440" y="397"/>
                    <a:pt x="381" y="487"/>
                    <a:pt x="308" y="487"/>
                  </a:cubicBezTo>
                  <a:cubicBezTo>
                    <a:pt x="233" y="487"/>
                    <a:pt x="173" y="397"/>
                    <a:pt x="173" y="324"/>
                  </a:cubicBezTo>
                  <a:close/>
                </a:path>
              </a:pathLst>
            </a:custGeom>
            <a:solidFill>
              <a:srgbClr val="0078E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p>
          </p:txBody>
        </p:sp>
      </p:grpSp>
    </p:spTree>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p:cTn id="12"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53" presetClass="entr" presetSubtype="16"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2_Color Texture">
    <p:bg>
      <p:bgPr>
        <a:gradFill>
          <a:gsLst>
            <a:gs pos="0">
              <a:srgbClr val="2694FF"/>
            </a:gs>
            <a:gs pos="43000">
              <a:srgbClr val="0A88FF"/>
            </a:gs>
            <a:gs pos="100000">
              <a:srgbClr val="0155EF"/>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7000"/>
            <a:extLst/>
          </a:blip>
          <a:stretch>
            <a:fillRect/>
          </a:stretch>
        </p:blipFill>
        <p:spPr>
          <a:xfrm>
            <a:off x="-102410" y="0"/>
            <a:ext cx="12192000" cy="6858000"/>
          </a:xfrm>
          <a:prstGeom prst="rect">
            <a:avLst/>
          </a:prstGeom>
          <a:ln w="12700">
            <a:miter lim="400000"/>
          </a:ln>
        </p:spPr>
      </p:pic>
      <p:grpSp>
        <p:nvGrpSpPr>
          <p:cNvPr id="15" name="Group 14"/>
          <p:cNvGrpSpPr/>
          <p:nvPr/>
        </p:nvGrpSpPr>
        <p:grpSpPr>
          <a:xfrm>
            <a:off x="955643" y="4240362"/>
            <a:ext cx="869950" cy="869950"/>
            <a:chOff x="3513138" y="642938"/>
            <a:chExt cx="869950" cy="869950"/>
          </a:xfrm>
          <a:solidFill>
            <a:schemeClr val="bg1">
              <a:alpha val="7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7"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799748157"/>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_Blank Color">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sp>
        <p:nvSpPr>
          <p:cNvPr id="2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752933075"/>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3_Blank Color">
    <p:bg>
      <p:bgPr>
        <a:gradFill>
          <a:gsLst>
            <a:gs pos="0">
              <a:schemeClr val="accent2"/>
            </a:gs>
            <a:gs pos="100000">
              <a:schemeClr val="accent2">
                <a:lumMod val="75000"/>
              </a:schemeClr>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809882651"/>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6_Blank Color">
    <p:bg>
      <p:bgPr>
        <a:gradFill>
          <a:gsLst>
            <a:gs pos="0">
              <a:schemeClr val="accent5"/>
            </a:gs>
            <a:gs pos="100000">
              <a:srgbClr val="00A4ED"/>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4088734093"/>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7_Blank_Color">
    <p:bg>
      <p:bgPr>
        <a:gradFill>
          <a:gsLst>
            <a:gs pos="0">
              <a:schemeClr val="accent6"/>
            </a:gs>
            <a:gs pos="100000">
              <a:srgbClr val="11BAB6"/>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158560651"/>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9_Blank_Gray">
    <p:bg>
      <p:bgPr>
        <a:gradFill>
          <a:gsLst>
            <a:gs pos="0">
              <a:schemeClr val="bg2">
                <a:lumMod val="95000"/>
                <a:lumOff val="5000"/>
              </a:schemeClr>
            </a:gs>
            <a:gs pos="100000">
              <a:schemeClr val="bg2"/>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862514461"/>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Logo Slide">
    <p:bg>
      <p:bgPr>
        <a:gradFill flip="none" rotWithShape="1">
          <a:gsLst>
            <a:gs pos="0">
              <a:schemeClr val="accent5"/>
            </a:gs>
            <a:gs pos="47000">
              <a:schemeClr val="accent1">
                <a:lumMod val="90000"/>
                <a:lumOff val="10000"/>
              </a:schemeClr>
            </a:gs>
            <a:gs pos="100000">
              <a:schemeClr val="accent3"/>
            </a:gs>
          </a:gsLst>
          <a:lin ang="2700000" scaled="0"/>
        </a:gra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alphaModFix amt="6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7" name="Group 6"/>
          <p:cNvGrpSpPr/>
          <p:nvPr/>
        </p:nvGrpSpPr>
        <p:grpSpPr>
          <a:xfrm>
            <a:off x="4463703" y="2986727"/>
            <a:ext cx="3649746" cy="884546"/>
            <a:chOff x="5753494" y="2024196"/>
            <a:chExt cx="846681" cy="205200"/>
          </a:xfrm>
        </p:grpSpPr>
        <p:sp>
          <p:nvSpPr>
            <p:cNvPr id="9"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0"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1"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2"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3"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4"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5"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6"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7"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8"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9"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0"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1"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grpSp>
      <p:grpSp>
        <p:nvGrpSpPr>
          <p:cNvPr id="22" name="Group 21"/>
          <p:cNvGrpSpPr/>
          <p:nvPr userDrawn="1"/>
        </p:nvGrpSpPr>
        <p:grpSpPr>
          <a:xfrm>
            <a:off x="4463703" y="2986727"/>
            <a:ext cx="3649746" cy="884546"/>
            <a:chOff x="5753494" y="2024196"/>
            <a:chExt cx="846681" cy="205200"/>
          </a:xfrm>
        </p:grpSpPr>
        <p:sp>
          <p:nvSpPr>
            <p:cNvPr id="23"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4"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5"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6"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7"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8"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9"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0"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1"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2"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grpSp>
      <p:sp>
        <p:nvSpPr>
          <p:cNvPr id="36"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504372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QuickQuizDivider_Slide">
    <p:bg>
      <p:bgPr>
        <a:gradFill>
          <a:gsLst>
            <a:gs pos="0">
              <a:srgbClr val="3470E9"/>
            </a:gs>
            <a:gs pos="37000">
              <a:srgbClr val="0C90EA"/>
            </a:gs>
            <a:gs pos="100000">
              <a:srgbClr val="231CA5"/>
            </a:gs>
          </a:gsLst>
          <a:lin ang="2700000" scaled="0"/>
        </a:gradFill>
        <a:effectLst/>
      </p:bgPr>
    </p:bg>
    <p:spTree>
      <p:nvGrpSpPr>
        <p:cNvPr id="1" name=""/>
        <p:cNvGrpSpPr/>
        <p:nvPr/>
      </p:nvGrpSpPr>
      <p:grpSpPr>
        <a:xfrm>
          <a:off x="0" y="0"/>
          <a:ext cx="0" cy="0"/>
          <a:chOff x="0" y="0"/>
          <a:chExt cx="0" cy="0"/>
        </a:xfrm>
      </p:grpSpPr>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p>
        </p:txBody>
      </p:sp>
      <p:sp>
        <p:nvSpPr>
          <p:cNvPr id="30" name="Title 1"/>
          <p:cNvSpPr>
            <a:spLocks noGrp="1"/>
          </p:cNvSpPr>
          <p:nvPr>
            <p:ph type="title" hasCustomPrompt="1"/>
          </p:nvPr>
        </p:nvSpPr>
        <p:spPr>
          <a:xfrm>
            <a:off x="2645868" y="904016"/>
            <a:ext cx="8713814" cy="1313174"/>
          </a:xfrm>
        </p:spPr>
        <p:txBody>
          <a:bodyPr lIns="91440" tIns="45720" rIns="91440" bIns="45720" anchor="ctr">
            <a:normAutofit/>
          </a:bodyPr>
          <a:lstStyle>
            <a:lvl1pPr>
              <a:defRPr sz="4000">
                <a:solidFill>
                  <a:srgbClr val="FFFFFF"/>
                </a:solidFill>
              </a:defRPr>
            </a:lvl1pPr>
          </a:lstStyle>
          <a:p>
            <a:r>
              <a:rPr lang="en-US" dirty="0" smtClean="0"/>
              <a:t>Quick Quiz #</a:t>
            </a:r>
            <a:endParaRPr lang="en-US" dirty="0"/>
          </a:p>
        </p:txBody>
      </p:sp>
      <p:sp>
        <p:nvSpPr>
          <p:cNvPr id="31" name="Content Placeholder"/>
          <p:cNvSpPr>
            <a:spLocks noGrp="1"/>
          </p:cNvSpPr>
          <p:nvPr>
            <p:ph idx="1" hasCustomPrompt="1"/>
          </p:nvPr>
        </p:nvSpPr>
        <p:spPr>
          <a:xfrm>
            <a:off x="2688899" y="2377218"/>
            <a:ext cx="7347985" cy="2246965"/>
          </a:xfrm>
        </p:spPr>
        <p:txBody>
          <a:bodyPr/>
          <a:lstStyle>
            <a:lvl1pPr marL="0" indent="0">
              <a:buSzPct val="80000"/>
              <a:buNone/>
              <a:defRPr sz="3200">
                <a:solidFill>
                  <a:srgbClr val="FFFFFF"/>
                </a:solidFill>
              </a:defRPr>
            </a:lvl1pPr>
            <a:lvl2pPr>
              <a:defRPr sz="2400"/>
            </a:lvl2pPr>
            <a:lvl3pPr>
              <a:defRPr/>
            </a:lvl3pPr>
            <a:lvl4pPr>
              <a:defRPr/>
            </a:lvl4pPr>
            <a:lvl5pPr>
              <a:defRPr/>
            </a:lvl5pPr>
          </a:lstStyle>
          <a:p>
            <a:pPr lvl="0"/>
            <a:r>
              <a:rPr lang="en-US" dirty="0" smtClean="0"/>
              <a:t>Text 24 </a:t>
            </a:r>
            <a:r>
              <a:rPr lang="en-US" dirty="0" err="1" smtClean="0"/>
              <a:t>pt</a:t>
            </a:r>
            <a:endParaRPr lang="en-US" dirty="0" smtClean="0"/>
          </a:p>
        </p:txBody>
      </p:sp>
      <p:sp>
        <p:nvSpPr>
          <p:cNvPr id="5"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ingleQuote_Slide">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4" name="Slide Number"/>
          <p:cNvSpPr txBox="1">
            <a:spLocks/>
          </p:cNvSpPr>
          <p:nvPr userDrawn="1"/>
        </p:nvSpPr>
        <p:spPr>
          <a:xfrm>
            <a:off x="231632" y="6403998"/>
            <a:ext cx="259043" cy="261610"/>
          </a:xfrm>
          <a:prstGeom prst="rect">
            <a:avLst/>
          </a:prstGeom>
        </p:spPr>
        <p:txBody>
          <a:bodyPr wrap="none" anchor="ctr"/>
          <a:lstStyle>
            <a:defPPr>
              <a:defRPr lang="en-US"/>
            </a:defPPr>
            <a:lvl1pPr marL="0" algn="l" defTabSz="914377" rtl="0" eaLnBrk="1" latinLnBrk="0" hangingPunct="1">
              <a:defRPr sz="1100" kern="1200">
                <a:solidFill>
                  <a:schemeClr val="bg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2C84D205-261D-4C5B-9652-CCAC3F23D0BE}" type="slidenum">
              <a:rPr lang="en-US" smtClean="0"/>
              <a:pPr/>
              <a:t>‹#›</a:t>
            </a:fld>
            <a:endParaRPr lang="en-US" dirty="0"/>
          </a:p>
        </p:txBody>
      </p:sp>
    </p:spTree>
    <p:extLst>
      <p:ext uri="{BB962C8B-B14F-4D97-AF65-F5344CB8AC3E}">
        <p14:creationId xmlns:p14="http://schemas.microsoft.com/office/powerpoint/2010/main" val="235921595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22 pt text)">
    <p:spTree>
      <p:nvGrpSpPr>
        <p:cNvPr id="1" name=""/>
        <p:cNvGrpSpPr/>
        <p:nvPr/>
      </p:nvGrpSpPr>
      <p:grpSpPr>
        <a:xfrm>
          <a:off x="0" y="0"/>
          <a:ext cx="0" cy="0"/>
          <a:chOff x="0" y="0"/>
          <a:chExt cx="0" cy="0"/>
        </a:xfrm>
      </p:grpSpPr>
      <p:sp>
        <p:nvSpPr>
          <p:cNvPr id="3" name="Content Placeholder"/>
          <p:cNvSpPr>
            <a:spLocks noGrp="1"/>
          </p:cNvSpPr>
          <p:nvPr>
            <p:ph idx="1" hasCustomPrompt="1"/>
          </p:nvPr>
        </p:nvSpPr>
        <p:spPr/>
        <p:txBody>
          <a:bodyPr/>
          <a:lstStyle>
            <a:lvl1pPr>
              <a:buSzPct val="80000"/>
              <a:defRPr sz="2200"/>
            </a:lvl1pPr>
            <a:lvl2pPr>
              <a:defRPr sz="2200"/>
            </a:lvl2pPr>
            <a:lvl3pPr>
              <a:defRPr/>
            </a:lvl3pPr>
            <a:lvl4pPr>
              <a:defRPr/>
            </a:lvl4pPr>
            <a:lvl5pPr>
              <a:defRPr/>
            </a:lvl5pPr>
          </a:lstStyle>
          <a:p>
            <a:pPr lvl="0"/>
            <a:r>
              <a:rPr lang="en-US" dirty="0" smtClean="0"/>
              <a:t>First level 22 </a:t>
            </a:r>
            <a:r>
              <a:rPr lang="en-US" dirty="0" err="1" smtClean="0"/>
              <a:t>pt</a:t>
            </a:r>
            <a:endParaRPr lang="en-US" dirty="0" smtClean="0"/>
          </a:p>
          <a:p>
            <a:pPr lvl="1"/>
            <a:r>
              <a:rPr lang="en-US" dirty="0" smtClean="0"/>
              <a:t>Second level 22 </a:t>
            </a:r>
            <a:r>
              <a:rPr lang="en-US" dirty="0" err="1" smtClean="0"/>
              <a:t>pt</a:t>
            </a:r>
            <a:endParaRPr lang="en-US" dirty="0" smtClean="0"/>
          </a:p>
        </p:txBody>
      </p:sp>
      <p:sp>
        <p:nvSpPr>
          <p:cNvPr id="5"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7"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140529344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46786" y="429275"/>
            <a:ext cx="10311765" cy="657844"/>
          </a:xfrm>
        </p:spPr>
        <p:txBody>
          <a:bodyPr>
            <a:normAutofit/>
          </a:bodyPr>
          <a:lstStyle>
            <a:lvl1pPr>
              <a:defRPr/>
            </a:lvl1pPr>
          </a:lstStyle>
          <a:p>
            <a:r>
              <a:rPr lang="en-US" dirty="0" smtClean="0"/>
              <a:t>Content + Subtitle</a:t>
            </a:r>
            <a:endParaRPr lang="en-US" dirty="0"/>
          </a:p>
        </p:txBody>
      </p:sp>
      <p:sp>
        <p:nvSpPr>
          <p:cNvPr id="5" name="subtitle"/>
          <p:cNvSpPr>
            <a:spLocks noGrp="1"/>
          </p:cNvSpPr>
          <p:nvPr>
            <p:ph type="body" sz="quarter" idx="13" hasCustomPrompt="1"/>
          </p:nvPr>
        </p:nvSpPr>
        <p:spPr>
          <a:xfrm>
            <a:off x="950976" y="1087119"/>
            <a:ext cx="10311765" cy="418375"/>
          </a:xfrm>
        </p:spPr>
        <p:txBody>
          <a:bodyPr anchor="t">
            <a:noAutofit/>
          </a:bodyPr>
          <a:lstStyle>
            <a:lvl1pPr marL="0" indent="0">
              <a:lnSpc>
                <a:spcPct val="90000"/>
              </a:lnSpc>
              <a:spcBef>
                <a:spcPts val="0"/>
              </a:spcBef>
              <a:buNone/>
              <a:defRPr lang="en-US" sz="28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Text Placeholder 2"/>
          <p:cNvSpPr>
            <a:spLocks noGrp="1"/>
          </p:cNvSpPr>
          <p:nvPr>
            <p:ph idx="1" hasCustomPrompt="1"/>
          </p:nvPr>
        </p:nvSpPr>
        <p:spPr>
          <a:xfrm>
            <a:off x="946786" y="1728000"/>
            <a:ext cx="10311765" cy="4452138"/>
          </a:xfrm>
          <a:prstGeom prst="rect">
            <a:avLst/>
          </a:prstGeom>
        </p:spPr>
        <p:txBody>
          <a:bodyPr vert="horz" lIns="91440" tIns="45720" rIns="91440" bIns="45720" rtlCol="0">
            <a:noAutofit/>
          </a:bodyPr>
          <a:lstStyle>
            <a:lvl1pPr>
              <a:defRPr sz="2200"/>
            </a:lvl1pPr>
            <a:lvl2pPr>
              <a:defRPr sz="2200"/>
            </a:lvl2pPr>
          </a:lstStyle>
          <a:p>
            <a:pPr lvl="0"/>
            <a:r>
              <a:rPr lang="en-US" dirty="0" smtClean="0"/>
              <a:t>Click to edit Master text styles (22 </a:t>
            </a:r>
            <a:r>
              <a:rPr lang="en-US" dirty="0" err="1" smtClean="0"/>
              <a:t>pt</a:t>
            </a:r>
            <a:r>
              <a:rPr lang="en-US" dirty="0" smtClean="0"/>
              <a:t>)</a:t>
            </a:r>
          </a:p>
          <a:p>
            <a:pPr lvl="1"/>
            <a:r>
              <a:rPr lang="en-US" dirty="0" smtClean="0"/>
              <a:t>Second level (22 pt)</a:t>
            </a:r>
          </a:p>
        </p:txBody>
      </p:sp>
    </p:spTree>
    <p:extLst>
      <p:ext uri="{BB962C8B-B14F-4D97-AF65-F5344CB8AC3E}">
        <p14:creationId xmlns:p14="http://schemas.microsoft.com/office/powerpoint/2010/main" val="200081625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6" name="Title Placeholder"/>
          <p:cNvSpPr>
            <a:spLocks noGrp="1"/>
          </p:cNvSpPr>
          <p:nvPr>
            <p:ph type="title"/>
          </p:nvPr>
        </p:nvSpPr>
        <p:spPr>
          <a:xfrm>
            <a:off x="946786" y="441973"/>
            <a:ext cx="10311765" cy="1080000"/>
          </a:xfrm>
          <a:prstGeom prst="rect">
            <a:avLst/>
          </a:prstGeom>
        </p:spPr>
        <p:txBody>
          <a:bodyPr vert="horz" lIns="0" tIns="45720" rIns="9144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425104911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5" Type="http://schemas.openxmlformats.org/officeDocument/2006/relationships/slideLayout" Target="../slideLayouts/slideLayout42.xml"/><Relationship Id="rId10" Type="http://schemas.openxmlformats.org/officeDocument/2006/relationships/theme" Target="../theme/theme2.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Title Text</a:t>
            </a:r>
            <a:br>
              <a:rPr lang="en-US" dirty="0" smtClean="0"/>
            </a:br>
            <a:r>
              <a:rPr lang="en-US" dirty="0" smtClean="0"/>
              <a:t>with up to two lines</a:t>
            </a:r>
            <a:endParaRPr lang="en-US" dirty="0"/>
          </a:p>
        </p:txBody>
      </p:sp>
      <p:sp>
        <p:nvSpPr>
          <p:cNvPr id="3" name="Text Placeholder"/>
          <p:cNvSpPr>
            <a:spLocks noGrp="1"/>
          </p:cNvSpPr>
          <p:nvPr>
            <p:ph type="body" idx="1"/>
          </p:nvPr>
        </p:nvSpPr>
        <p:spPr>
          <a:xfrm>
            <a:off x="946786" y="1728000"/>
            <a:ext cx="10311765" cy="4452138"/>
          </a:xfrm>
          <a:prstGeom prst="rect">
            <a:avLst/>
          </a:prstGeom>
        </p:spPr>
        <p:txBody>
          <a:bodyPr vert="horz" lIns="0" tIns="45720" rIns="91440" bIns="45720" rtlCol="0">
            <a:noAutofit/>
          </a:bodyPr>
          <a:lstStyle/>
          <a:p>
            <a:pPr lvl="0"/>
            <a:r>
              <a:rPr lang="en-US" dirty="0" smtClean="0"/>
              <a:t>First level 28 </a:t>
            </a:r>
            <a:r>
              <a:rPr lang="en-US" dirty="0" err="1" smtClean="0"/>
              <a:t>pt</a:t>
            </a:r>
            <a:endParaRPr lang="en-US" dirty="0" smtClean="0"/>
          </a:p>
          <a:p>
            <a:pPr lvl="1"/>
            <a:r>
              <a:rPr lang="en-US" dirty="0" smtClean="0"/>
              <a:t>Second level 20 </a:t>
            </a:r>
            <a:r>
              <a:rPr lang="en-US" dirty="0" err="1" smtClean="0"/>
              <a:t>pt</a:t>
            </a:r>
            <a:endParaRPr lang="en-US" dirty="0" smtClean="0"/>
          </a:p>
          <a:p>
            <a:pPr lvl="2"/>
            <a:r>
              <a:rPr lang="en-US" dirty="0" smtClean="0"/>
              <a:t>Third level 18 </a:t>
            </a:r>
            <a:r>
              <a:rPr lang="en-US" dirty="0" err="1" smtClean="0"/>
              <a:t>pt</a:t>
            </a:r>
            <a:endParaRPr lang="en-US" dirty="0" smtClean="0"/>
          </a:p>
          <a:p>
            <a:pPr lvl="3"/>
            <a:r>
              <a:rPr lang="en-US" dirty="0" smtClean="0"/>
              <a:t>Fourth level 16 </a:t>
            </a:r>
            <a:r>
              <a:rPr lang="en-US" dirty="0" err="1" smtClean="0"/>
              <a:t>pt</a:t>
            </a:r>
            <a:endParaRPr lang="en-US" dirty="0" smtClean="0"/>
          </a:p>
          <a:p>
            <a:pPr lvl="4"/>
            <a:r>
              <a:rPr lang="en-US" dirty="0" smtClean="0"/>
              <a:t>Fifth level – avoid as too small</a:t>
            </a:r>
            <a:endParaRPr lang="en-US" dirty="0"/>
          </a:p>
        </p:txBody>
      </p:sp>
      <p:sp>
        <p:nvSpPr>
          <p:cNvPr id="24"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grpSp>
        <p:nvGrpSpPr>
          <p:cNvPr id="54" name="Logo"/>
          <p:cNvGrpSpPr>
            <a:grpSpLocks noChangeAspect="1"/>
          </p:cNvGrpSpPr>
          <p:nvPr userDrawn="1"/>
        </p:nvGrpSpPr>
        <p:grpSpPr>
          <a:xfrm>
            <a:off x="11051812" y="6398865"/>
            <a:ext cx="875755" cy="212246"/>
            <a:chOff x="941528" y="4056809"/>
            <a:chExt cx="1454151" cy="352425"/>
          </a:xfrm>
          <a:solidFill>
            <a:schemeClr val="bg1">
              <a:lumMod val="75000"/>
            </a:schemeClr>
          </a:solidFill>
        </p:grpSpPr>
        <p:sp>
          <p:nvSpPr>
            <p:cNvPr id="55" name="Freeform 5"/>
            <p:cNvSpPr>
              <a:spLocks/>
            </p:cNvSpPr>
            <p:nvPr/>
          </p:nvSpPr>
          <p:spPr bwMode="auto">
            <a:xfrm>
              <a:off x="1009791" y="4056809"/>
              <a:ext cx="282575" cy="282575"/>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6" name="Freeform 6"/>
            <p:cNvSpPr>
              <a:spLocks/>
            </p:cNvSpPr>
            <p:nvPr/>
          </p:nvSpPr>
          <p:spPr bwMode="auto">
            <a:xfrm>
              <a:off x="941528" y="4125071"/>
              <a:ext cx="282575" cy="284163"/>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7" name="Freeform 7"/>
            <p:cNvSpPr>
              <a:spLocks/>
            </p:cNvSpPr>
            <p:nvPr/>
          </p:nvSpPr>
          <p:spPr bwMode="auto">
            <a:xfrm>
              <a:off x="1374916" y="4056809"/>
              <a:ext cx="163513" cy="152400"/>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8" name="Rectangle 8"/>
            <p:cNvSpPr>
              <a:spLocks noChangeArrowheads="1"/>
            </p:cNvSpPr>
            <p:nvPr/>
          </p:nvSpPr>
          <p:spPr bwMode="auto">
            <a:xfrm>
              <a:off x="1614628" y="4056809"/>
              <a:ext cx="28575" cy="152400"/>
            </a:xfrm>
            <a:prstGeom prst="rect">
              <a:avLst/>
            </a:pr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9" name="Freeform 9"/>
            <p:cNvSpPr>
              <a:spLocks/>
            </p:cNvSpPr>
            <p:nvPr/>
          </p:nvSpPr>
          <p:spPr bwMode="auto">
            <a:xfrm>
              <a:off x="1720991" y="4056809"/>
              <a:ext cx="147638" cy="152400"/>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0" name="Freeform 10"/>
            <p:cNvSpPr>
              <a:spLocks noEditPoints="1"/>
            </p:cNvSpPr>
            <p:nvPr/>
          </p:nvSpPr>
          <p:spPr bwMode="auto">
            <a:xfrm>
              <a:off x="1944828" y="4056809"/>
              <a:ext cx="149225" cy="152400"/>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1" name="Freeform 11"/>
            <p:cNvSpPr>
              <a:spLocks noEditPoints="1"/>
            </p:cNvSpPr>
            <p:nvPr/>
          </p:nvSpPr>
          <p:spPr bwMode="auto">
            <a:xfrm>
              <a:off x="2170253" y="4056809"/>
              <a:ext cx="147638" cy="152400"/>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2" name="Freeform 12"/>
            <p:cNvSpPr>
              <a:spLocks/>
            </p:cNvSpPr>
            <p:nvPr/>
          </p:nvSpPr>
          <p:spPr bwMode="auto">
            <a:xfrm>
              <a:off x="1374916" y="4256834"/>
              <a:ext cx="149225" cy="150813"/>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3" name="Freeform 13"/>
            <p:cNvSpPr>
              <a:spLocks noEditPoints="1"/>
            </p:cNvSpPr>
            <p:nvPr/>
          </p:nvSpPr>
          <p:spPr bwMode="auto">
            <a:xfrm>
              <a:off x="1565416" y="4256834"/>
              <a:ext cx="147638" cy="150813"/>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4" name="Freeform 14"/>
            <p:cNvSpPr>
              <a:spLocks/>
            </p:cNvSpPr>
            <p:nvPr/>
          </p:nvSpPr>
          <p:spPr bwMode="auto">
            <a:xfrm>
              <a:off x="1767028" y="4256834"/>
              <a:ext cx="147638" cy="152400"/>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5" name="Freeform 15"/>
            <p:cNvSpPr>
              <a:spLocks/>
            </p:cNvSpPr>
            <p:nvPr/>
          </p:nvSpPr>
          <p:spPr bwMode="auto">
            <a:xfrm>
              <a:off x="1968641" y="4256834"/>
              <a:ext cx="147638" cy="150813"/>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6" name="Freeform 16"/>
            <p:cNvSpPr>
              <a:spLocks/>
            </p:cNvSpPr>
            <p:nvPr/>
          </p:nvSpPr>
          <p:spPr bwMode="auto">
            <a:xfrm>
              <a:off x="2168666" y="4256834"/>
              <a:ext cx="149225" cy="152400"/>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7" name="Freeform 17"/>
            <p:cNvSpPr>
              <a:spLocks noEditPoints="1"/>
            </p:cNvSpPr>
            <p:nvPr/>
          </p:nvSpPr>
          <p:spPr bwMode="auto">
            <a:xfrm>
              <a:off x="2340116" y="4058396"/>
              <a:ext cx="55563" cy="5556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grpSp>
      <p:sp>
        <p:nvSpPr>
          <p:cNvPr id="21" name="Blue bar"/>
          <p:cNvSpPr/>
          <p:nvPr userDrawn="1"/>
        </p:nvSpPr>
        <p:spPr>
          <a:xfrm>
            <a:off x="944563" y="0"/>
            <a:ext cx="1799696" cy="151844"/>
          </a:xfrm>
          <a:prstGeom prst="rect">
            <a:avLst/>
          </a:prstGeom>
          <a:solidFill>
            <a:srgbClr val="0079EF"/>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1838940517"/>
      </p:ext>
    </p:extLst>
  </p:cSld>
  <p:clrMap bg1="lt1" tx1="dk1" bg2="lt2" tx2="dk2" accent1="accent1" accent2="accent2" accent3="accent3" accent4="accent4" accent5="accent5" accent6="accent6" hlink="hlink" folHlink="folHlink"/>
  <p:sldLayoutIdLst>
    <p:sldLayoutId id="2147483896" r:id="rId1"/>
    <p:sldLayoutId id="2147484039" r:id="rId2"/>
    <p:sldLayoutId id="2147483879" r:id="rId3"/>
    <p:sldLayoutId id="2147483882" r:id="rId4"/>
    <p:sldLayoutId id="2147483894" r:id="rId5"/>
    <p:sldLayoutId id="2147483981" r:id="rId6"/>
    <p:sldLayoutId id="2147483860" r:id="rId7"/>
    <p:sldLayoutId id="2147483861" r:id="rId8"/>
    <p:sldLayoutId id="2147483863" r:id="rId9"/>
    <p:sldLayoutId id="2147483885" r:id="rId10"/>
    <p:sldLayoutId id="2147483864" r:id="rId11"/>
    <p:sldLayoutId id="2147483866" r:id="rId12"/>
    <p:sldLayoutId id="2147483865" r:id="rId13"/>
    <p:sldLayoutId id="2147483897" r:id="rId14"/>
    <p:sldLayoutId id="2147483867" r:id="rId15"/>
    <p:sldLayoutId id="2147483884" r:id="rId16"/>
    <p:sldLayoutId id="2147483893" r:id="rId17"/>
    <p:sldLayoutId id="2147483883" r:id="rId18"/>
    <p:sldLayoutId id="2147483898" r:id="rId19"/>
    <p:sldLayoutId id="2147483868" r:id="rId20"/>
    <p:sldLayoutId id="2147483888" r:id="rId21"/>
    <p:sldLayoutId id="2147483869" r:id="rId22"/>
    <p:sldLayoutId id="2147483889" r:id="rId23"/>
    <p:sldLayoutId id="2147483870" r:id="rId24"/>
    <p:sldLayoutId id="2147483871" r:id="rId25"/>
    <p:sldLayoutId id="2147483872" r:id="rId26"/>
    <p:sldLayoutId id="2147484042" r:id="rId27"/>
    <p:sldLayoutId id="2147484043" r:id="rId28"/>
    <p:sldLayoutId id="2147484046" r:id="rId29"/>
    <p:sldLayoutId id="2147484047" r:id="rId30"/>
    <p:sldLayoutId id="2147484052" r:id="rId31"/>
    <p:sldLayoutId id="2147484055" r:id="rId32"/>
    <p:sldLayoutId id="2147484056" r:id="rId33"/>
    <p:sldLayoutId id="2147484057" r:id="rId34"/>
    <p:sldLayoutId id="2147484058" r:id="rId35"/>
    <p:sldLayoutId id="2147484059" r:id="rId36"/>
    <p:sldLayoutId id="2147484060" r:id="rId37"/>
  </p:sldLayoutIdLst>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p:titleStyle>
    <p:body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7092">
          <p15:clr>
            <a:srgbClr val="F26B43"/>
          </p15:clr>
        </p15:guide>
        <p15:guide id="4" pos="595">
          <p15:clr>
            <a:srgbClr val="F26B43"/>
          </p15:clr>
        </p15:guide>
        <p15:guide id="5" orient="horz" pos="540">
          <p15:clr>
            <a:srgbClr val="F26B43"/>
          </p15:clr>
        </p15:guide>
        <p15:guide id="6" orient="horz" pos="96">
          <p15:clr>
            <a:srgbClr val="F26B43"/>
          </p15:clr>
        </p15:guide>
        <p15:guide id="7" orient="horz" pos="4224">
          <p15:clr>
            <a:srgbClr val="F26B43"/>
          </p15:clr>
        </p15:guide>
        <p15:guide id="8" orient="horz" pos="1094" userDrawn="1">
          <p15:clr>
            <a:srgbClr val="F26B43"/>
          </p15:clr>
        </p15:guide>
        <p15:guide id="0" pos="3840" userDrawn="1">
          <p15:clr>
            <a:srgbClr val="F26B43"/>
          </p15:clr>
        </p15:guide>
        <p15:guide id="9" orient="horz" pos="3893" userDrawn="1">
          <p15:clr>
            <a:srgbClr val="F26B43"/>
          </p15:clr>
        </p15:guide>
        <p15:guide id="10" orient="horz" pos="1389" userDrawn="1">
          <p15:clr>
            <a:srgbClr val="547EBF"/>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Title Text</a:t>
            </a:r>
            <a:br>
              <a:rPr lang="en-US" dirty="0" smtClean="0"/>
            </a:br>
            <a:r>
              <a:rPr lang="en-US" dirty="0" smtClean="0"/>
              <a:t>with up to two lines</a:t>
            </a:r>
            <a:endParaRPr lang="en-US" dirty="0"/>
          </a:p>
        </p:txBody>
      </p:sp>
      <p:sp>
        <p:nvSpPr>
          <p:cNvPr id="3" name="Text Placeholder"/>
          <p:cNvSpPr>
            <a:spLocks noGrp="1"/>
          </p:cNvSpPr>
          <p:nvPr>
            <p:ph type="body" idx="1"/>
          </p:nvPr>
        </p:nvSpPr>
        <p:spPr>
          <a:xfrm>
            <a:off x="946786" y="1728000"/>
            <a:ext cx="10311765" cy="4452138"/>
          </a:xfrm>
          <a:prstGeom prst="rect">
            <a:avLst/>
          </a:prstGeom>
        </p:spPr>
        <p:txBody>
          <a:bodyPr vert="horz" lIns="0" tIns="45720" rIns="91440" bIns="45720" rtlCol="0">
            <a:noAutofit/>
          </a:bodyPr>
          <a:lstStyle/>
          <a:p>
            <a:pPr lvl="0"/>
            <a:r>
              <a:rPr lang="en-US" dirty="0" smtClean="0"/>
              <a:t>First level 28 </a:t>
            </a:r>
            <a:r>
              <a:rPr lang="en-US" dirty="0" err="1" smtClean="0"/>
              <a:t>pt</a:t>
            </a:r>
            <a:endParaRPr lang="en-US" dirty="0" smtClean="0"/>
          </a:p>
          <a:p>
            <a:pPr lvl="1"/>
            <a:r>
              <a:rPr lang="en-US" dirty="0" smtClean="0"/>
              <a:t>Second level 20 </a:t>
            </a:r>
            <a:r>
              <a:rPr lang="en-US" dirty="0" err="1" smtClean="0"/>
              <a:t>pt</a:t>
            </a:r>
            <a:endParaRPr lang="en-US" dirty="0" smtClean="0"/>
          </a:p>
          <a:p>
            <a:pPr lvl="2"/>
            <a:r>
              <a:rPr lang="en-US" dirty="0" smtClean="0"/>
              <a:t>Third level 18 </a:t>
            </a:r>
            <a:r>
              <a:rPr lang="en-US" dirty="0" err="1" smtClean="0"/>
              <a:t>pt</a:t>
            </a:r>
            <a:endParaRPr lang="en-US" dirty="0" smtClean="0"/>
          </a:p>
          <a:p>
            <a:pPr lvl="3"/>
            <a:r>
              <a:rPr lang="en-US" dirty="0" smtClean="0"/>
              <a:t>Fourth level 16 </a:t>
            </a:r>
            <a:r>
              <a:rPr lang="en-US" dirty="0" err="1" smtClean="0"/>
              <a:t>pt</a:t>
            </a:r>
            <a:endParaRPr lang="en-US" dirty="0" smtClean="0"/>
          </a:p>
          <a:p>
            <a:pPr lvl="4"/>
            <a:r>
              <a:rPr lang="en-US" dirty="0" smtClean="0"/>
              <a:t>Fifth level – avoid as too small</a:t>
            </a:r>
            <a:endParaRPr lang="en-US" dirty="0"/>
          </a:p>
        </p:txBody>
      </p:sp>
      <p:sp>
        <p:nvSpPr>
          <p:cNvPr id="24"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grpSp>
        <p:nvGrpSpPr>
          <p:cNvPr id="54" name="Logo"/>
          <p:cNvGrpSpPr>
            <a:grpSpLocks noChangeAspect="1"/>
          </p:cNvGrpSpPr>
          <p:nvPr userDrawn="1"/>
        </p:nvGrpSpPr>
        <p:grpSpPr>
          <a:xfrm>
            <a:off x="11051812" y="6398865"/>
            <a:ext cx="875755" cy="212246"/>
            <a:chOff x="941528" y="4056809"/>
            <a:chExt cx="1454151" cy="352425"/>
          </a:xfrm>
          <a:solidFill>
            <a:schemeClr val="bg1">
              <a:lumMod val="75000"/>
            </a:schemeClr>
          </a:solidFill>
        </p:grpSpPr>
        <p:sp>
          <p:nvSpPr>
            <p:cNvPr id="55" name="Freeform 5"/>
            <p:cNvSpPr>
              <a:spLocks/>
            </p:cNvSpPr>
            <p:nvPr/>
          </p:nvSpPr>
          <p:spPr bwMode="auto">
            <a:xfrm>
              <a:off x="1009791" y="4056809"/>
              <a:ext cx="282575" cy="282575"/>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56" name="Freeform 6"/>
            <p:cNvSpPr>
              <a:spLocks/>
            </p:cNvSpPr>
            <p:nvPr/>
          </p:nvSpPr>
          <p:spPr bwMode="auto">
            <a:xfrm>
              <a:off x="941528" y="4125071"/>
              <a:ext cx="282575" cy="284163"/>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57" name="Freeform 7"/>
            <p:cNvSpPr>
              <a:spLocks/>
            </p:cNvSpPr>
            <p:nvPr/>
          </p:nvSpPr>
          <p:spPr bwMode="auto">
            <a:xfrm>
              <a:off x="1374916" y="4056809"/>
              <a:ext cx="163513" cy="152400"/>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58" name="Rectangle 8"/>
            <p:cNvSpPr>
              <a:spLocks noChangeArrowheads="1"/>
            </p:cNvSpPr>
            <p:nvPr/>
          </p:nvSpPr>
          <p:spPr bwMode="auto">
            <a:xfrm>
              <a:off x="1614628" y="4056809"/>
              <a:ext cx="28575" cy="152400"/>
            </a:xfrm>
            <a:prstGeom prst="rect">
              <a:avLst/>
            </a:pr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59" name="Freeform 9"/>
            <p:cNvSpPr>
              <a:spLocks/>
            </p:cNvSpPr>
            <p:nvPr/>
          </p:nvSpPr>
          <p:spPr bwMode="auto">
            <a:xfrm>
              <a:off x="1720991" y="4056809"/>
              <a:ext cx="147638" cy="152400"/>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0" name="Freeform 10"/>
            <p:cNvSpPr>
              <a:spLocks noEditPoints="1"/>
            </p:cNvSpPr>
            <p:nvPr/>
          </p:nvSpPr>
          <p:spPr bwMode="auto">
            <a:xfrm>
              <a:off x="1944828" y="4056809"/>
              <a:ext cx="149225" cy="152400"/>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1" name="Freeform 11"/>
            <p:cNvSpPr>
              <a:spLocks noEditPoints="1"/>
            </p:cNvSpPr>
            <p:nvPr/>
          </p:nvSpPr>
          <p:spPr bwMode="auto">
            <a:xfrm>
              <a:off x="2170253" y="4056809"/>
              <a:ext cx="147638" cy="152400"/>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2" name="Freeform 12"/>
            <p:cNvSpPr>
              <a:spLocks/>
            </p:cNvSpPr>
            <p:nvPr/>
          </p:nvSpPr>
          <p:spPr bwMode="auto">
            <a:xfrm>
              <a:off x="1374916" y="4256834"/>
              <a:ext cx="149225" cy="150813"/>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3" name="Freeform 13"/>
            <p:cNvSpPr>
              <a:spLocks noEditPoints="1"/>
            </p:cNvSpPr>
            <p:nvPr/>
          </p:nvSpPr>
          <p:spPr bwMode="auto">
            <a:xfrm>
              <a:off x="1565416" y="4256834"/>
              <a:ext cx="147638" cy="150813"/>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4" name="Freeform 14"/>
            <p:cNvSpPr>
              <a:spLocks/>
            </p:cNvSpPr>
            <p:nvPr/>
          </p:nvSpPr>
          <p:spPr bwMode="auto">
            <a:xfrm>
              <a:off x="1767028" y="4256834"/>
              <a:ext cx="147638" cy="152400"/>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5" name="Freeform 15"/>
            <p:cNvSpPr>
              <a:spLocks/>
            </p:cNvSpPr>
            <p:nvPr/>
          </p:nvSpPr>
          <p:spPr bwMode="auto">
            <a:xfrm>
              <a:off x="1968641" y="4256834"/>
              <a:ext cx="147638" cy="150813"/>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6" name="Freeform 16"/>
            <p:cNvSpPr>
              <a:spLocks/>
            </p:cNvSpPr>
            <p:nvPr/>
          </p:nvSpPr>
          <p:spPr bwMode="auto">
            <a:xfrm>
              <a:off x="2168666" y="4256834"/>
              <a:ext cx="149225" cy="152400"/>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7" name="Freeform 17"/>
            <p:cNvSpPr>
              <a:spLocks noEditPoints="1"/>
            </p:cNvSpPr>
            <p:nvPr/>
          </p:nvSpPr>
          <p:spPr bwMode="auto">
            <a:xfrm>
              <a:off x="2340116" y="4058396"/>
              <a:ext cx="55563" cy="5556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grpSp>
      <p:sp>
        <p:nvSpPr>
          <p:cNvPr id="21" name="Blue bar"/>
          <p:cNvSpPr/>
          <p:nvPr userDrawn="1"/>
        </p:nvSpPr>
        <p:spPr>
          <a:xfrm>
            <a:off x="944563" y="0"/>
            <a:ext cx="1799696" cy="151844"/>
          </a:xfrm>
          <a:prstGeom prst="rect">
            <a:avLst/>
          </a:prstGeom>
          <a:solidFill>
            <a:srgbClr val="0079EF"/>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3722875886"/>
      </p:ext>
    </p:extLst>
  </p:cSld>
  <p:clrMap bg1="lt1" tx1="dk1" bg2="lt2" tx2="dk2" accent1="accent1" accent2="accent2" accent3="accent3" accent4="accent4" accent5="accent5" accent6="accent6" hlink="hlink" folHlink="folHlink"/>
  <p:sldLayoutIdLst>
    <p:sldLayoutId id="2147483895" r:id="rId1"/>
    <p:sldLayoutId id="2147484028" r:id="rId2"/>
    <p:sldLayoutId id="2147483982" r:id="rId3"/>
    <p:sldLayoutId id="2147484029" r:id="rId4"/>
    <p:sldLayoutId id="2147484030" r:id="rId5"/>
    <p:sldLayoutId id="2147484033" r:id="rId6"/>
    <p:sldLayoutId id="2147484034" r:id="rId7"/>
    <p:sldLayoutId id="2147484035" r:id="rId8"/>
    <p:sldLayoutId id="2147484036" r:id="rId9"/>
  </p:sldLayoutIdLst>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p:titleStyle>
    <p:body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7092">
          <p15:clr>
            <a:srgbClr val="F26B43"/>
          </p15:clr>
        </p15:guide>
        <p15:guide id="3" pos="595">
          <p15:clr>
            <a:srgbClr val="F26B43"/>
          </p15:clr>
        </p15:guide>
        <p15:guide id="4" orient="horz" pos="540">
          <p15:clr>
            <a:srgbClr val="F26B43"/>
          </p15:clr>
        </p15:guide>
        <p15:guide id="5" orient="horz" pos="96">
          <p15:clr>
            <a:srgbClr val="F26B43"/>
          </p15:clr>
        </p15:guide>
        <p15:guide id="6" orient="horz" pos="4224">
          <p15:clr>
            <a:srgbClr val="F26B43"/>
          </p15:clr>
        </p15:guide>
        <p15:guide id="7" orient="horz" pos="1094">
          <p15:clr>
            <a:srgbClr val="F26B43"/>
          </p15:clr>
        </p15:guide>
        <p15:guide id="8" pos="3840">
          <p15:clr>
            <a:srgbClr val="F26B43"/>
          </p15:clr>
        </p15:guide>
        <p15:guide id="9" orient="horz" pos="3893">
          <p15:clr>
            <a:srgbClr val="F26B43"/>
          </p15:clr>
        </p15:guide>
        <p15:guide id="10" orient="horz" pos="1389">
          <p15:clr>
            <a:srgbClr val="547EBF"/>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9.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4.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9.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34.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9.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9.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9.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3"/>
          <a:stretch>
            <a:fillRect/>
          </a:stretch>
        </p:blipFill>
        <p:spPr>
          <a:xfrm>
            <a:off x="-334898" y="-33552"/>
            <a:ext cx="12526898" cy="6948514"/>
          </a:xfrm>
          <a:prstGeom prst="rect">
            <a:avLst/>
          </a:prstGeom>
        </p:spPr>
      </p:pic>
      <p:sp>
        <p:nvSpPr>
          <p:cNvPr id="20" name="Rectangle 8"/>
          <p:cNvSpPr/>
          <p:nvPr/>
        </p:nvSpPr>
        <p:spPr>
          <a:xfrm>
            <a:off x="1048005" y="0"/>
            <a:ext cx="1799696" cy="151844"/>
          </a:xfrm>
          <a:prstGeom prst="rect">
            <a:avLst/>
          </a:prstGeom>
          <a:solidFill>
            <a:srgbClr val="FFFFFF"/>
          </a:solidFill>
          <a:ln w="12700">
            <a:miter lim="400000"/>
          </a:ln>
        </p:spPr>
        <p:txBody>
          <a:bodyPr lIns="45719" rIns="45719" anchor="ctr"/>
          <a:lstStyle/>
          <a:p>
            <a:pPr algn="ctr">
              <a:defRPr>
                <a:solidFill>
                  <a:srgbClr val="808080"/>
                </a:solidFill>
              </a:defRPr>
            </a:pPr>
            <a:endParaRPr dirty="0">
              <a:solidFill>
                <a:srgbClr val="808080"/>
              </a:solidFill>
            </a:endParaRPr>
          </a:p>
        </p:txBody>
      </p:sp>
      <p:grpSp>
        <p:nvGrpSpPr>
          <p:cNvPr id="21" name="Group 9"/>
          <p:cNvGrpSpPr/>
          <p:nvPr/>
        </p:nvGrpSpPr>
        <p:grpSpPr>
          <a:xfrm>
            <a:off x="1048005" y="766394"/>
            <a:ext cx="1930326" cy="467408"/>
            <a:chOff x="0" y="0"/>
            <a:chExt cx="1930325" cy="467406"/>
          </a:xfrm>
        </p:grpSpPr>
        <p:sp>
          <p:nvSpPr>
            <p:cNvPr id="22" name="Freeform 5"/>
            <p:cNvSpPr/>
            <p:nvPr/>
          </p:nvSpPr>
          <p:spPr>
            <a:xfrm>
              <a:off x="0" y="97123"/>
              <a:ext cx="370283" cy="37028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3" name="Freeform 6"/>
            <p:cNvSpPr/>
            <p:nvPr/>
          </p:nvSpPr>
          <p:spPr>
            <a:xfrm>
              <a:off x="91053" y="12140"/>
              <a:ext cx="370283" cy="36421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4" name="Freeform 7"/>
            <p:cNvSpPr/>
            <p:nvPr/>
          </p:nvSpPr>
          <p:spPr>
            <a:xfrm>
              <a:off x="564529" y="12140"/>
              <a:ext cx="212458" cy="19424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5" name="Freeform 8"/>
            <p:cNvSpPr/>
            <p:nvPr/>
          </p:nvSpPr>
          <p:spPr>
            <a:xfrm>
              <a:off x="880180" y="12140"/>
              <a:ext cx="36422" cy="194248"/>
            </a:xfrm>
            <a:prstGeom prst="rect">
              <a:avLst/>
            </a:pr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6" name="Freeform 9"/>
            <p:cNvSpPr/>
            <p:nvPr/>
          </p:nvSpPr>
          <p:spPr>
            <a:xfrm>
              <a:off x="1019794" y="12140"/>
              <a:ext cx="188178" cy="194248"/>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7" name="Freeform 10"/>
            <p:cNvSpPr/>
            <p:nvPr/>
          </p:nvSpPr>
          <p:spPr>
            <a:xfrm>
              <a:off x="1311164" y="12140"/>
              <a:ext cx="194248" cy="19424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8" name="Freeform 11"/>
            <p:cNvSpPr/>
            <p:nvPr/>
          </p:nvSpPr>
          <p:spPr>
            <a:xfrm>
              <a:off x="1602534" y="12140"/>
              <a:ext cx="194248" cy="194248"/>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9" name="Freeform 12"/>
            <p:cNvSpPr/>
            <p:nvPr/>
          </p:nvSpPr>
          <p:spPr>
            <a:xfrm>
              <a:off x="564529" y="267089"/>
              <a:ext cx="194247"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30" name="Freeform 13"/>
            <p:cNvSpPr/>
            <p:nvPr/>
          </p:nvSpPr>
          <p:spPr>
            <a:xfrm>
              <a:off x="813407" y="267089"/>
              <a:ext cx="194248"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31" name="Freeform 14"/>
            <p:cNvSpPr/>
            <p:nvPr/>
          </p:nvSpPr>
          <p:spPr>
            <a:xfrm>
              <a:off x="1074426" y="267089"/>
              <a:ext cx="194248"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32" name="Freeform 15"/>
            <p:cNvSpPr/>
            <p:nvPr/>
          </p:nvSpPr>
          <p:spPr>
            <a:xfrm>
              <a:off x="1341515" y="267089"/>
              <a:ext cx="194248"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33" name="Freeform 16"/>
            <p:cNvSpPr/>
            <p:nvPr/>
          </p:nvSpPr>
          <p:spPr>
            <a:xfrm>
              <a:off x="1602534" y="267089"/>
              <a:ext cx="194248"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000000"/>
                </a:solidFill>
              </a:endParaRPr>
            </a:p>
          </p:txBody>
        </p:sp>
        <p:sp>
          <p:nvSpPr>
            <p:cNvPr id="34" name="Freeform 17"/>
            <p:cNvSpPr/>
            <p:nvPr/>
          </p:nvSpPr>
          <p:spPr>
            <a:xfrm>
              <a:off x="1845342" y="0"/>
              <a:ext cx="84984" cy="8498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grpSp>
      <p:sp>
        <p:nvSpPr>
          <p:cNvPr id="2" name="Title 1"/>
          <p:cNvSpPr>
            <a:spLocks noGrp="1"/>
          </p:cNvSpPr>
          <p:nvPr>
            <p:ph type="ctrTitle"/>
          </p:nvPr>
        </p:nvSpPr>
        <p:spPr>
          <a:xfrm>
            <a:off x="930880" y="3459892"/>
            <a:ext cx="9765024" cy="1295895"/>
          </a:xfrm>
        </p:spPr>
        <p:txBody>
          <a:bodyPr>
            <a:normAutofit/>
          </a:bodyPr>
          <a:lstStyle/>
          <a:p>
            <a:r>
              <a:rPr lang="en-US" dirty="0" smtClean="0"/>
              <a:t>Module </a:t>
            </a:r>
            <a:r>
              <a:rPr lang="en-US" dirty="0" smtClean="0"/>
              <a:t>14 </a:t>
            </a:r>
            <a:r>
              <a:rPr lang="en-US" dirty="0" smtClean="0"/>
              <a:t>– </a:t>
            </a:r>
            <a:r>
              <a:rPr lang="en-US" dirty="0" smtClean="0"/>
              <a:t>Idea &amp; Proposal</a:t>
            </a:r>
            <a:r>
              <a:rPr lang="en-US" dirty="0" smtClean="0"/>
              <a:t/>
            </a:r>
            <a:br>
              <a:rPr lang="en-US" dirty="0" smtClean="0"/>
            </a:br>
            <a:endParaRPr lang="en-US" sz="4000" dirty="0"/>
          </a:p>
        </p:txBody>
      </p:sp>
      <p:sp>
        <p:nvSpPr>
          <p:cNvPr id="3" name="Text Placeholder 2"/>
          <p:cNvSpPr>
            <a:spLocks noGrp="1"/>
          </p:cNvSpPr>
          <p:nvPr>
            <p:ph type="body" sz="quarter" idx="11"/>
          </p:nvPr>
        </p:nvSpPr>
        <p:spPr>
          <a:xfrm>
            <a:off x="930881" y="6196332"/>
            <a:ext cx="3588366" cy="433067"/>
          </a:xfrm>
        </p:spPr>
        <p:txBody>
          <a:bodyPr/>
          <a:lstStyle/>
          <a:p>
            <a:r>
              <a:rPr lang="en-US" dirty="0" smtClean="0"/>
              <a:t>Jan 2018</a:t>
            </a:r>
            <a:endParaRPr lang="en-US" dirty="0"/>
          </a:p>
        </p:txBody>
      </p:sp>
      <p:sp>
        <p:nvSpPr>
          <p:cNvPr id="5" name="Slide Number Placeholder 4"/>
          <p:cNvSpPr>
            <a:spLocks noGrp="1"/>
          </p:cNvSpPr>
          <p:nvPr>
            <p:ph type="sldNum" sz="quarter" idx="4"/>
          </p:nvPr>
        </p:nvSpPr>
        <p:spPr/>
        <p:txBody>
          <a:bodyPr/>
          <a:lstStyle/>
          <a:p>
            <a:fld id="{0FB999A9-77CE-4AD1-9911-24A29F08BC34}" type="slidenum">
              <a:rPr lang="en-US" smtClean="0"/>
              <a:pPr/>
              <a:t>1</a:t>
            </a:fld>
            <a:endParaRPr lang="en-US" dirty="0"/>
          </a:p>
        </p:txBody>
      </p:sp>
    </p:spTree>
    <p:extLst>
      <p:ext uri="{BB962C8B-B14F-4D97-AF65-F5344CB8AC3E}">
        <p14:creationId xmlns:p14="http://schemas.microsoft.com/office/powerpoint/2010/main" val="3989742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Ideas – Submitting a New Idea from ESS</a:t>
            </a:r>
            <a:endParaRPr lang="en-US" dirty="0"/>
          </a:p>
        </p:txBody>
      </p:sp>
      <p:sp>
        <p:nvSpPr>
          <p:cNvPr id="3" name="Content Placeholder 2"/>
          <p:cNvSpPr>
            <a:spLocks noGrp="1"/>
          </p:cNvSpPr>
          <p:nvPr>
            <p:ph sz="quarter" idx="10"/>
          </p:nvPr>
        </p:nvSpPr>
        <p:spPr>
          <a:xfrm>
            <a:off x="438911" y="1584960"/>
            <a:ext cx="9958156" cy="439264"/>
          </a:xfrm>
        </p:spPr>
        <p:txBody>
          <a:bodyPr/>
          <a:lstStyle/>
          <a:p>
            <a:r>
              <a:rPr lang="en-AU" sz="2000" dirty="0" smtClean="0"/>
              <a:t>Enter a </a:t>
            </a:r>
            <a:r>
              <a:rPr lang="en-AU" sz="2000" i="1" dirty="0" smtClean="0"/>
              <a:t>Title</a:t>
            </a:r>
            <a:r>
              <a:rPr lang="en-AU" sz="2000" dirty="0" smtClean="0"/>
              <a:t>, </a:t>
            </a:r>
            <a:r>
              <a:rPr lang="en-AU" sz="2000" i="1" dirty="0" smtClean="0"/>
              <a:t>Description</a:t>
            </a:r>
            <a:r>
              <a:rPr lang="en-AU" sz="2000" dirty="0" smtClean="0"/>
              <a:t> and click </a:t>
            </a:r>
            <a:r>
              <a:rPr lang="en-AU" sz="2000" i="1" dirty="0" smtClean="0"/>
              <a:t>Continue</a:t>
            </a:r>
            <a:r>
              <a:rPr lang="en-AU" sz="2000" dirty="0" smtClean="0"/>
              <a:t>. Save As </a:t>
            </a:r>
            <a:r>
              <a:rPr lang="en-AU" sz="2000" i="1" dirty="0" smtClean="0"/>
              <a:t>Draft</a:t>
            </a:r>
            <a:r>
              <a:rPr lang="en-AU" sz="2000" dirty="0" smtClean="0"/>
              <a:t> or </a:t>
            </a:r>
            <a:r>
              <a:rPr lang="en-AU" sz="2000" i="1" dirty="0" smtClean="0"/>
              <a:t>Publish</a:t>
            </a:r>
            <a:r>
              <a:rPr lang="en-AU" sz="2000" dirty="0" smtClean="0"/>
              <a:t>.</a:t>
            </a:r>
            <a:endParaRPr lang="en-US" sz="2000" dirty="0"/>
          </a:p>
          <a:p>
            <a:pPr lvl="1"/>
            <a:endParaRPr lang="en-US" sz="1800" dirty="0"/>
          </a:p>
        </p:txBody>
      </p:sp>
      <p:pic>
        <p:nvPicPr>
          <p:cNvPr id="6" name="Picture 5"/>
          <p:cNvPicPr>
            <a:picLocks noChangeAspect="1"/>
          </p:cNvPicPr>
          <p:nvPr/>
        </p:nvPicPr>
        <p:blipFill>
          <a:blip r:embed="rId3"/>
          <a:stretch>
            <a:fillRect/>
          </a:stretch>
        </p:blipFill>
        <p:spPr>
          <a:xfrm>
            <a:off x="438911" y="2002274"/>
            <a:ext cx="6628780" cy="4589156"/>
          </a:xfrm>
          <a:prstGeom prst="rect">
            <a:avLst/>
          </a:prstGeom>
        </p:spPr>
      </p:pic>
      <p:pic>
        <p:nvPicPr>
          <p:cNvPr id="7" name="Picture 6"/>
          <p:cNvPicPr>
            <a:picLocks noChangeAspect="1"/>
          </p:cNvPicPr>
          <p:nvPr/>
        </p:nvPicPr>
        <p:blipFill>
          <a:blip r:embed="rId4"/>
          <a:stretch>
            <a:fillRect/>
          </a:stretch>
        </p:blipFill>
        <p:spPr>
          <a:xfrm>
            <a:off x="5417988" y="2193756"/>
            <a:ext cx="6286069" cy="3804115"/>
          </a:xfrm>
          <a:prstGeom prst="rect">
            <a:avLst/>
          </a:prstGeom>
        </p:spPr>
      </p:pic>
    </p:spTree>
    <p:extLst>
      <p:ext uri="{BB962C8B-B14F-4D97-AF65-F5344CB8AC3E}">
        <p14:creationId xmlns:p14="http://schemas.microsoft.com/office/powerpoint/2010/main" val="18036810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328325" y="2262872"/>
            <a:ext cx="4863635" cy="2392637"/>
          </a:xfrm>
          <a:prstGeom prst="rect">
            <a:avLst/>
          </a:prstGeom>
        </p:spPr>
      </p:pic>
      <p:pic>
        <p:nvPicPr>
          <p:cNvPr id="8" name="Picture 7"/>
          <p:cNvPicPr>
            <a:picLocks noChangeAspect="1"/>
          </p:cNvPicPr>
          <p:nvPr/>
        </p:nvPicPr>
        <p:blipFill>
          <a:blip r:embed="rId4"/>
          <a:stretch>
            <a:fillRect/>
          </a:stretch>
        </p:blipFill>
        <p:spPr>
          <a:xfrm>
            <a:off x="6382504" y="1057161"/>
            <a:ext cx="5732329" cy="1708592"/>
          </a:xfrm>
          <a:prstGeom prst="rect">
            <a:avLst/>
          </a:prstGeom>
        </p:spPr>
      </p:pic>
      <p:sp>
        <p:nvSpPr>
          <p:cNvPr id="2" name="Subtitle 1"/>
          <p:cNvSpPr>
            <a:spLocks noGrp="1"/>
          </p:cNvSpPr>
          <p:nvPr>
            <p:ph type="subTitle" idx="1"/>
          </p:nvPr>
        </p:nvSpPr>
        <p:spPr/>
        <p:txBody>
          <a:bodyPr/>
          <a:lstStyle/>
          <a:p>
            <a:r>
              <a:rPr lang="en-AU" dirty="0" smtClean="0"/>
              <a:t>Mega Menu &gt; Plan &gt; Idea &amp; Proposal</a:t>
            </a:r>
            <a:endParaRPr lang="en-US" dirty="0"/>
          </a:p>
        </p:txBody>
      </p:sp>
      <p:sp>
        <p:nvSpPr>
          <p:cNvPr id="3" name="Title 2"/>
          <p:cNvSpPr>
            <a:spLocks noGrp="1"/>
          </p:cNvSpPr>
          <p:nvPr>
            <p:ph type="title"/>
          </p:nvPr>
        </p:nvSpPr>
        <p:spPr/>
        <p:txBody>
          <a:bodyPr/>
          <a:lstStyle/>
          <a:p>
            <a:r>
              <a:rPr lang="en-AU" dirty="0"/>
              <a:t>Ideas – Submitting a New Idea from IT Agent</a:t>
            </a:r>
            <a:endParaRPr lang="en-US" dirty="0"/>
          </a:p>
        </p:txBody>
      </p:sp>
      <p:sp>
        <p:nvSpPr>
          <p:cNvPr id="4" name="Content Placeholder 3"/>
          <p:cNvSpPr>
            <a:spLocks noGrp="1"/>
          </p:cNvSpPr>
          <p:nvPr>
            <p:ph sz="quarter" idx="10"/>
          </p:nvPr>
        </p:nvSpPr>
        <p:spPr/>
        <p:txBody>
          <a:bodyPr/>
          <a:lstStyle/>
          <a:p>
            <a:r>
              <a:rPr lang="en-AU" dirty="0" smtClean="0"/>
              <a:t>From the Idea List, click </a:t>
            </a:r>
            <a:r>
              <a:rPr lang="en-AU" i="1" dirty="0" smtClean="0"/>
              <a:t>New</a:t>
            </a:r>
            <a:r>
              <a:rPr lang="en-AU" dirty="0" smtClean="0"/>
              <a:t>.</a:t>
            </a:r>
            <a:endParaRPr lang="en-US" dirty="0"/>
          </a:p>
        </p:txBody>
      </p:sp>
      <p:pic>
        <p:nvPicPr>
          <p:cNvPr id="6" name="Picture 5"/>
          <p:cNvPicPr>
            <a:picLocks noChangeAspect="1"/>
          </p:cNvPicPr>
          <p:nvPr/>
        </p:nvPicPr>
        <p:blipFill>
          <a:blip r:embed="rId5"/>
          <a:stretch>
            <a:fillRect/>
          </a:stretch>
        </p:blipFill>
        <p:spPr>
          <a:xfrm>
            <a:off x="2468195" y="2510130"/>
            <a:ext cx="7306216" cy="4347871"/>
          </a:xfrm>
          <a:prstGeom prst="rect">
            <a:avLst/>
          </a:prstGeom>
        </p:spPr>
      </p:pic>
      <p:sp>
        <p:nvSpPr>
          <p:cNvPr id="7" name="Rectangular Callout 6"/>
          <p:cNvSpPr/>
          <p:nvPr/>
        </p:nvSpPr>
        <p:spPr bwMode="gray">
          <a:xfrm>
            <a:off x="10147372" y="3298239"/>
            <a:ext cx="1726003" cy="1595893"/>
          </a:xfrm>
          <a:prstGeom prst="wedgeRectCallout">
            <a:avLst>
              <a:gd name="adj1" fmla="val -4983"/>
              <a:gd name="adj2" fmla="val -94640"/>
            </a:avLst>
          </a:prstGeom>
          <a:solidFill>
            <a:schemeClr val="accent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133" dirty="0"/>
              <a:t>A new idea can even be created from a request</a:t>
            </a:r>
            <a:endParaRPr lang="en-US" sz="2133" dirty="0"/>
          </a:p>
        </p:txBody>
      </p:sp>
    </p:spTree>
    <p:extLst>
      <p:ext uri="{BB962C8B-B14F-4D97-AF65-F5344CB8AC3E}">
        <p14:creationId xmlns:p14="http://schemas.microsoft.com/office/powerpoint/2010/main" val="22586932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AU" dirty="0" smtClean="0"/>
              <a:t>Mega Menu &gt; Plan &gt; Idea &amp; Proposal</a:t>
            </a:r>
            <a:endParaRPr lang="en-US" dirty="0"/>
          </a:p>
        </p:txBody>
      </p:sp>
      <p:sp>
        <p:nvSpPr>
          <p:cNvPr id="3" name="Title 2"/>
          <p:cNvSpPr>
            <a:spLocks noGrp="1"/>
          </p:cNvSpPr>
          <p:nvPr>
            <p:ph type="title"/>
          </p:nvPr>
        </p:nvSpPr>
        <p:spPr/>
        <p:txBody>
          <a:bodyPr/>
          <a:lstStyle/>
          <a:p>
            <a:r>
              <a:rPr lang="en-AU" dirty="0" smtClean="0"/>
              <a:t>Idea Workflow</a:t>
            </a:r>
            <a:endParaRPr lang="en-US" dirty="0"/>
          </a:p>
        </p:txBody>
      </p:sp>
      <p:pic>
        <p:nvPicPr>
          <p:cNvPr id="8" name="Picture 7"/>
          <p:cNvPicPr>
            <a:picLocks noChangeAspect="1"/>
          </p:cNvPicPr>
          <p:nvPr/>
        </p:nvPicPr>
        <p:blipFill>
          <a:blip r:embed="rId3"/>
          <a:stretch>
            <a:fillRect/>
          </a:stretch>
        </p:blipFill>
        <p:spPr>
          <a:xfrm>
            <a:off x="1691765" y="1473508"/>
            <a:ext cx="8774603" cy="4926984"/>
          </a:xfrm>
          <a:prstGeom prst="rect">
            <a:avLst/>
          </a:prstGeom>
        </p:spPr>
      </p:pic>
      <p:sp>
        <p:nvSpPr>
          <p:cNvPr id="9" name="Rectangular Callout 8"/>
          <p:cNvSpPr/>
          <p:nvPr/>
        </p:nvSpPr>
        <p:spPr bwMode="gray">
          <a:xfrm>
            <a:off x="203749" y="2516315"/>
            <a:ext cx="2425151" cy="1420685"/>
          </a:xfrm>
          <a:prstGeom prst="wedgeRectCallout">
            <a:avLst>
              <a:gd name="adj1" fmla="val 35053"/>
              <a:gd name="adj2" fmla="val 84167"/>
            </a:avLst>
          </a:prstGeom>
          <a:solidFill>
            <a:schemeClr val="accent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133" dirty="0"/>
              <a:t>Idea creator submits the idea and updates with more information</a:t>
            </a:r>
            <a:endParaRPr lang="en-US" sz="2133" dirty="0"/>
          </a:p>
        </p:txBody>
      </p:sp>
      <p:sp>
        <p:nvSpPr>
          <p:cNvPr id="11" name="Rectangular Callout 10"/>
          <p:cNvSpPr/>
          <p:nvPr/>
        </p:nvSpPr>
        <p:spPr bwMode="gray">
          <a:xfrm>
            <a:off x="127547" y="5296599"/>
            <a:ext cx="3282403" cy="1447099"/>
          </a:xfrm>
          <a:prstGeom prst="wedgeRectCallout">
            <a:avLst>
              <a:gd name="adj1" fmla="val 73679"/>
              <a:gd name="adj2" fmla="val -12599"/>
            </a:avLst>
          </a:prstGeom>
          <a:solidFill>
            <a:schemeClr val="accent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133" dirty="0"/>
              <a:t>Idea creator or reviewer further updates and may manually add approvers to approve the idea</a:t>
            </a:r>
            <a:endParaRPr lang="en-US" sz="2133" dirty="0"/>
          </a:p>
        </p:txBody>
      </p:sp>
      <p:sp>
        <p:nvSpPr>
          <p:cNvPr id="12" name="Rectangular Callout 11"/>
          <p:cNvSpPr/>
          <p:nvPr/>
        </p:nvSpPr>
        <p:spPr bwMode="gray">
          <a:xfrm>
            <a:off x="8686800" y="1847851"/>
            <a:ext cx="3343787" cy="1650996"/>
          </a:xfrm>
          <a:prstGeom prst="wedgeRectCallout">
            <a:avLst>
              <a:gd name="adj1" fmla="val -88824"/>
              <a:gd name="adj2" fmla="val 156051"/>
            </a:avLst>
          </a:prstGeom>
          <a:solidFill>
            <a:schemeClr val="accent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133" dirty="0"/>
              <a:t>Idea reviewer reviews ideas and any approvers approve or reject. It is either marked and sent to a </a:t>
            </a:r>
            <a:r>
              <a:rPr lang="en-AU" sz="2133" i="1" dirty="0"/>
              <a:t>Proposal</a:t>
            </a:r>
            <a:r>
              <a:rPr lang="en-AU" sz="2133" dirty="0"/>
              <a:t>, a </a:t>
            </a:r>
            <a:r>
              <a:rPr lang="en-AU" sz="2133" i="1" dirty="0"/>
              <a:t>Change</a:t>
            </a:r>
            <a:r>
              <a:rPr lang="en-AU" sz="2133" dirty="0"/>
              <a:t> or </a:t>
            </a:r>
            <a:r>
              <a:rPr lang="en-AU" sz="2133" i="1" dirty="0"/>
              <a:t>rejected</a:t>
            </a:r>
            <a:r>
              <a:rPr lang="en-AU" sz="2133" dirty="0"/>
              <a:t>.</a:t>
            </a:r>
            <a:endParaRPr lang="en-US" sz="2133" dirty="0"/>
          </a:p>
        </p:txBody>
      </p:sp>
    </p:spTree>
    <p:extLst>
      <p:ext uri="{BB962C8B-B14F-4D97-AF65-F5344CB8AC3E}">
        <p14:creationId xmlns:p14="http://schemas.microsoft.com/office/powerpoint/2010/main" val="3040993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Creating a Proposal or Change from an Idea</a:t>
            </a:r>
            <a:endParaRPr lang="en-US" dirty="0"/>
          </a:p>
        </p:txBody>
      </p:sp>
      <p:pic>
        <p:nvPicPr>
          <p:cNvPr id="4" name="Picture 3"/>
          <p:cNvPicPr>
            <a:picLocks noChangeAspect="1"/>
          </p:cNvPicPr>
          <p:nvPr/>
        </p:nvPicPr>
        <p:blipFill>
          <a:blip r:embed="rId3"/>
          <a:stretch>
            <a:fillRect/>
          </a:stretch>
        </p:blipFill>
        <p:spPr>
          <a:xfrm>
            <a:off x="4537276" y="978213"/>
            <a:ext cx="7191737" cy="4597543"/>
          </a:xfrm>
          <a:prstGeom prst="rect">
            <a:avLst/>
          </a:prstGeom>
        </p:spPr>
      </p:pic>
      <p:pic>
        <p:nvPicPr>
          <p:cNvPr id="6" name="Picture 5"/>
          <p:cNvPicPr>
            <a:picLocks noChangeAspect="1"/>
          </p:cNvPicPr>
          <p:nvPr/>
        </p:nvPicPr>
        <p:blipFill>
          <a:blip r:embed="rId4"/>
          <a:stretch>
            <a:fillRect/>
          </a:stretch>
        </p:blipFill>
        <p:spPr>
          <a:xfrm>
            <a:off x="59861" y="3053468"/>
            <a:ext cx="6296519" cy="3765389"/>
          </a:xfrm>
          <a:prstGeom prst="rect">
            <a:avLst/>
          </a:prstGeom>
        </p:spPr>
      </p:pic>
      <p:sp>
        <p:nvSpPr>
          <p:cNvPr id="5" name="Rectangular Callout 4"/>
          <p:cNvSpPr/>
          <p:nvPr/>
        </p:nvSpPr>
        <p:spPr bwMode="gray">
          <a:xfrm>
            <a:off x="2146916" y="1257783"/>
            <a:ext cx="3362632" cy="1533832"/>
          </a:xfrm>
          <a:prstGeom prst="wedgeRectCallout">
            <a:avLst>
              <a:gd name="adj1" fmla="val 88398"/>
              <a:gd name="adj2" fmla="val 149030"/>
            </a:avLst>
          </a:prstGeom>
          <a:solidFill>
            <a:schemeClr val="accent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133" dirty="0"/>
              <a:t>When reviewing an idea, the reviewer makes a decision what the next process for the idea will be</a:t>
            </a:r>
            <a:endParaRPr lang="en-US" sz="2133" dirty="0"/>
          </a:p>
        </p:txBody>
      </p:sp>
      <p:sp>
        <p:nvSpPr>
          <p:cNvPr id="8" name="Rectangular Callout 7"/>
          <p:cNvSpPr/>
          <p:nvPr/>
        </p:nvSpPr>
        <p:spPr bwMode="gray">
          <a:xfrm>
            <a:off x="6143930" y="5725477"/>
            <a:ext cx="3625103" cy="943656"/>
          </a:xfrm>
          <a:prstGeom prst="wedgeRectCallout">
            <a:avLst>
              <a:gd name="adj1" fmla="val -101317"/>
              <a:gd name="adj2" fmla="val -235127"/>
            </a:avLst>
          </a:prstGeom>
          <a:solidFill>
            <a:schemeClr val="accent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133" dirty="0"/>
              <a:t>Once saved, the reviewer can create a proposal or change.</a:t>
            </a:r>
            <a:endParaRPr lang="en-US" sz="2133" dirty="0"/>
          </a:p>
        </p:txBody>
      </p:sp>
    </p:spTree>
    <p:extLst>
      <p:ext uri="{BB962C8B-B14F-4D97-AF65-F5344CB8AC3E}">
        <p14:creationId xmlns:p14="http://schemas.microsoft.com/office/powerpoint/2010/main" val="34225311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Proposals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858242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Proposal Management</a:t>
            </a:r>
            <a:endParaRPr lang="en-US" dirty="0"/>
          </a:p>
        </p:txBody>
      </p:sp>
      <p:sp>
        <p:nvSpPr>
          <p:cNvPr id="3" name="Content Placeholder 2"/>
          <p:cNvSpPr>
            <a:spLocks noGrp="1"/>
          </p:cNvSpPr>
          <p:nvPr>
            <p:ph sz="quarter" idx="10"/>
          </p:nvPr>
        </p:nvSpPr>
        <p:spPr>
          <a:xfrm>
            <a:off x="438912" y="941493"/>
            <a:ext cx="10823872" cy="4293024"/>
          </a:xfrm>
        </p:spPr>
        <p:txBody>
          <a:bodyPr/>
          <a:lstStyle/>
          <a:p>
            <a:r>
              <a:rPr lang="en-AU" dirty="0" smtClean="0"/>
              <a:t>Provides an easy way for Project Management to filter all proposals and decide which ones can become a project.</a:t>
            </a:r>
            <a:endParaRPr lang="en-US" dirty="0"/>
          </a:p>
        </p:txBody>
      </p:sp>
      <p:pic>
        <p:nvPicPr>
          <p:cNvPr id="4" name="Picture 3"/>
          <p:cNvPicPr>
            <a:picLocks noChangeAspect="1"/>
          </p:cNvPicPr>
          <p:nvPr/>
        </p:nvPicPr>
        <p:blipFill>
          <a:blip r:embed="rId3"/>
          <a:stretch>
            <a:fillRect/>
          </a:stretch>
        </p:blipFill>
        <p:spPr>
          <a:xfrm>
            <a:off x="795571" y="1733963"/>
            <a:ext cx="10110555" cy="4996495"/>
          </a:xfrm>
          <a:prstGeom prst="rect">
            <a:avLst/>
          </a:prstGeom>
        </p:spPr>
      </p:pic>
    </p:spTree>
    <p:extLst>
      <p:ext uri="{BB962C8B-B14F-4D97-AF65-F5344CB8AC3E}">
        <p14:creationId xmlns:p14="http://schemas.microsoft.com/office/powerpoint/2010/main" val="35385834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dirty="0"/>
          </a:p>
        </p:txBody>
      </p:sp>
      <p:sp>
        <p:nvSpPr>
          <p:cNvPr id="3" name="Title 2"/>
          <p:cNvSpPr>
            <a:spLocks noGrp="1"/>
          </p:cNvSpPr>
          <p:nvPr>
            <p:ph type="title"/>
          </p:nvPr>
        </p:nvSpPr>
        <p:spPr/>
        <p:txBody>
          <a:bodyPr/>
          <a:lstStyle/>
          <a:p>
            <a:r>
              <a:rPr lang="en-AU" dirty="0" smtClean="0"/>
              <a:t>Creating a new Proposal</a:t>
            </a:r>
            <a:endParaRPr lang="en-US" dirty="0"/>
          </a:p>
        </p:txBody>
      </p:sp>
      <p:sp>
        <p:nvSpPr>
          <p:cNvPr id="4" name="Content Placeholder 3"/>
          <p:cNvSpPr>
            <a:spLocks noGrp="1"/>
          </p:cNvSpPr>
          <p:nvPr>
            <p:ph sz="quarter" idx="10"/>
          </p:nvPr>
        </p:nvSpPr>
        <p:spPr/>
        <p:txBody>
          <a:bodyPr/>
          <a:lstStyle/>
          <a:p>
            <a:r>
              <a:rPr lang="en-AU" dirty="0" smtClean="0"/>
              <a:t>A Proposal can be created from an idea, the Proposal List or a request or change.</a:t>
            </a:r>
            <a:endParaRPr lang="en-US" dirty="0"/>
          </a:p>
        </p:txBody>
      </p:sp>
      <p:pic>
        <p:nvPicPr>
          <p:cNvPr id="5" name="Picture 4"/>
          <p:cNvPicPr>
            <a:picLocks noChangeAspect="1"/>
          </p:cNvPicPr>
          <p:nvPr/>
        </p:nvPicPr>
        <p:blipFill>
          <a:blip r:embed="rId3"/>
          <a:stretch>
            <a:fillRect/>
          </a:stretch>
        </p:blipFill>
        <p:spPr>
          <a:xfrm>
            <a:off x="326218" y="2352010"/>
            <a:ext cx="6327195" cy="1969684"/>
          </a:xfrm>
          <a:prstGeom prst="rect">
            <a:avLst/>
          </a:prstGeom>
        </p:spPr>
      </p:pic>
      <p:pic>
        <p:nvPicPr>
          <p:cNvPr id="7" name="Picture 6"/>
          <p:cNvPicPr>
            <a:picLocks noChangeAspect="1"/>
          </p:cNvPicPr>
          <p:nvPr/>
        </p:nvPicPr>
        <p:blipFill>
          <a:blip r:embed="rId4"/>
          <a:stretch>
            <a:fillRect/>
          </a:stretch>
        </p:blipFill>
        <p:spPr>
          <a:xfrm>
            <a:off x="1984959" y="3737612"/>
            <a:ext cx="9858375" cy="2505075"/>
          </a:xfrm>
          <a:prstGeom prst="rect">
            <a:avLst/>
          </a:prstGeom>
        </p:spPr>
      </p:pic>
    </p:spTree>
    <p:extLst>
      <p:ext uri="{BB962C8B-B14F-4D97-AF65-F5344CB8AC3E}">
        <p14:creationId xmlns:p14="http://schemas.microsoft.com/office/powerpoint/2010/main" val="5043040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AU" dirty="0" smtClean="0"/>
              <a:t>Menu </a:t>
            </a:r>
            <a:r>
              <a:rPr lang="en-AU" dirty="0" smtClean="0"/>
              <a:t>&gt; Build &gt; Idea &amp; Proposal</a:t>
            </a:r>
            <a:endParaRPr lang="en-US" dirty="0"/>
          </a:p>
        </p:txBody>
      </p:sp>
      <p:sp>
        <p:nvSpPr>
          <p:cNvPr id="3" name="Title 2"/>
          <p:cNvSpPr>
            <a:spLocks noGrp="1"/>
          </p:cNvSpPr>
          <p:nvPr>
            <p:ph type="title"/>
          </p:nvPr>
        </p:nvSpPr>
        <p:spPr/>
        <p:txBody>
          <a:bodyPr/>
          <a:lstStyle/>
          <a:p>
            <a:r>
              <a:rPr lang="en-AU" dirty="0" smtClean="0"/>
              <a:t>Proposal Workflow</a:t>
            </a:r>
            <a:endParaRPr lang="en-US" dirty="0"/>
          </a:p>
        </p:txBody>
      </p:sp>
      <p:sp>
        <p:nvSpPr>
          <p:cNvPr id="4" name="Content Placeholder 3"/>
          <p:cNvSpPr>
            <a:spLocks noGrp="1"/>
          </p:cNvSpPr>
          <p:nvPr>
            <p:ph sz="quarter" idx="10"/>
          </p:nvPr>
        </p:nvSpPr>
        <p:spPr>
          <a:xfrm>
            <a:off x="438912" y="1584962"/>
            <a:ext cx="5189728" cy="4305300"/>
          </a:xfrm>
        </p:spPr>
        <p:txBody>
          <a:bodyPr/>
          <a:lstStyle/>
          <a:p>
            <a:r>
              <a:rPr lang="en-AU" dirty="0" smtClean="0"/>
              <a:t>Create a Proposal when you want to propose a candidate project and ask for the stakeholder’s review and approval.</a:t>
            </a:r>
          </a:p>
          <a:p>
            <a:endParaRPr lang="en-AU" dirty="0" smtClean="0"/>
          </a:p>
          <a:p>
            <a:endParaRPr lang="en-AU" dirty="0"/>
          </a:p>
          <a:p>
            <a:r>
              <a:rPr lang="en-AU" dirty="0" smtClean="0"/>
              <a:t>Approved Proposals can later be implemented by other project management applications.</a:t>
            </a:r>
          </a:p>
        </p:txBody>
      </p:sp>
      <p:pic>
        <p:nvPicPr>
          <p:cNvPr id="5" name="Picture 4"/>
          <p:cNvPicPr>
            <a:picLocks noChangeAspect="1"/>
          </p:cNvPicPr>
          <p:nvPr/>
        </p:nvPicPr>
        <p:blipFill>
          <a:blip r:embed="rId3"/>
          <a:stretch>
            <a:fillRect/>
          </a:stretch>
        </p:blipFill>
        <p:spPr>
          <a:xfrm>
            <a:off x="5849071" y="943247"/>
            <a:ext cx="6033695" cy="4577285"/>
          </a:xfrm>
          <a:prstGeom prst="rect">
            <a:avLst/>
          </a:prstGeom>
        </p:spPr>
      </p:pic>
      <p:sp>
        <p:nvSpPr>
          <p:cNvPr id="6" name="Rectangular Callout 5"/>
          <p:cNvSpPr/>
          <p:nvPr/>
        </p:nvSpPr>
        <p:spPr bwMode="gray">
          <a:xfrm>
            <a:off x="2990707" y="3418014"/>
            <a:ext cx="2637934" cy="995857"/>
          </a:xfrm>
          <a:prstGeom prst="wedgeRectCallout">
            <a:avLst>
              <a:gd name="adj1" fmla="val 80830"/>
              <a:gd name="adj2" fmla="val 44525"/>
            </a:avLst>
          </a:prstGeom>
          <a:solidFill>
            <a:schemeClr val="accent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Proposal is created and information, such as business objective, cost, business value and risk are completed</a:t>
            </a:r>
            <a:endParaRPr lang="en-US" sz="1600" dirty="0"/>
          </a:p>
        </p:txBody>
      </p:sp>
      <p:sp>
        <p:nvSpPr>
          <p:cNvPr id="7" name="Rectangular Callout 6"/>
          <p:cNvSpPr/>
          <p:nvPr/>
        </p:nvSpPr>
        <p:spPr bwMode="gray">
          <a:xfrm>
            <a:off x="5201920" y="5575845"/>
            <a:ext cx="5648960" cy="1200588"/>
          </a:xfrm>
          <a:prstGeom prst="wedgeRectCallout">
            <a:avLst>
              <a:gd name="adj1" fmla="val 18166"/>
              <a:gd name="adj2" fmla="val -199659"/>
            </a:avLst>
          </a:prstGeom>
          <a:solidFill>
            <a:schemeClr val="accent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Proposal reviewer reviews using </a:t>
            </a:r>
            <a:r>
              <a:rPr lang="en-AU" sz="1600" i="1" dirty="0"/>
              <a:t>Proposal Analytics </a:t>
            </a:r>
            <a:r>
              <a:rPr lang="en-AU" sz="1600" dirty="0"/>
              <a:t>to determine how to proceed with proposal (approve, reject, or more information)</a:t>
            </a:r>
            <a:endParaRPr lang="en-US" sz="1600" dirty="0"/>
          </a:p>
        </p:txBody>
      </p:sp>
    </p:spTree>
    <p:extLst>
      <p:ext uri="{BB962C8B-B14F-4D97-AF65-F5344CB8AC3E}">
        <p14:creationId xmlns:p14="http://schemas.microsoft.com/office/powerpoint/2010/main" val="4542935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4724400" y="1038115"/>
            <a:ext cx="6362699" cy="4914592"/>
          </a:xfrm>
          <a:prstGeom prst="rect">
            <a:avLst/>
          </a:prstGeom>
        </p:spPr>
      </p:pic>
      <p:sp>
        <p:nvSpPr>
          <p:cNvPr id="2" name="Title 1"/>
          <p:cNvSpPr>
            <a:spLocks noGrp="1"/>
          </p:cNvSpPr>
          <p:nvPr>
            <p:ph type="title"/>
          </p:nvPr>
        </p:nvSpPr>
        <p:spPr/>
        <p:txBody>
          <a:bodyPr/>
          <a:lstStyle/>
          <a:p>
            <a:r>
              <a:rPr lang="en-AU" dirty="0" smtClean="0"/>
              <a:t>Proposal record – Proposal Details</a:t>
            </a:r>
            <a:endParaRPr lang="en-US" dirty="0"/>
          </a:p>
        </p:txBody>
      </p:sp>
      <p:sp>
        <p:nvSpPr>
          <p:cNvPr id="7" name="Content Placeholder 6"/>
          <p:cNvSpPr>
            <a:spLocks noGrp="1"/>
          </p:cNvSpPr>
          <p:nvPr>
            <p:ph sz="quarter" idx="10"/>
          </p:nvPr>
        </p:nvSpPr>
        <p:spPr>
          <a:xfrm>
            <a:off x="438912" y="1584961"/>
            <a:ext cx="3579368" cy="1605280"/>
          </a:xfrm>
        </p:spPr>
        <p:txBody>
          <a:bodyPr/>
          <a:lstStyle/>
          <a:p>
            <a:r>
              <a:rPr lang="en-AU" dirty="0" smtClean="0"/>
              <a:t>Provides information on the proposal, including </a:t>
            </a:r>
            <a:r>
              <a:rPr lang="en-AU" i="1" dirty="0" smtClean="0"/>
              <a:t>Business </a:t>
            </a:r>
            <a:r>
              <a:rPr lang="en-AU" i="1" dirty="0"/>
              <a:t>U</a:t>
            </a:r>
            <a:r>
              <a:rPr lang="en-AU" i="1" dirty="0" smtClean="0"/>
              <a:t>nit </a:t>
            </a:r>
            <a:r>
              <a:rPr lang="en-AU" dirty="0" smtClean="0"/>
              <a:t>and </a:t>
            </a:r>
            <a:r>
              <a:rPr lang="en-AU" i="1" dirty="0" smtClean="0"/>
              <a:t>Business Objective</a:t>
            </a:r>
            <a:r>
              <a:rPr lang="en-AU" dirty="0" smtClean="0"/>
              <a:t> of the Proposal.</a:t>
            </a:r>
          </a:p>
        </p:txBody>
      </p:sp>
      <p:sp>
        <p:nvSpPr>
          <p:cNvPr id="9" name="Rectangular Callout 8"/>
          <p:cNvSpPr/>
          <p:nvPr/>
        </p:nvSpPr>
        <p:spPr bwMode="gray">
          <a:xfrm>
            <a:off x="1299409" y="4248866"/>
            <a:ext cx="2438401" cy="949541"/>
          </a:xfrm>
          <a:prstGeom prst="wedgeRectCallout">
            <a:avLst>
              <a:gd name="adj1" fmla="val 91217"/>
              <a:gd name="adj2" fmla="val 101995"/>
            </a:avLst>
          </a:prstGeom>
          <a:solidFill>
            <a:schemeClr val="accent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i="1" dirty="0"/>
              <a:t>Business Objectives </a:t>
            </a:r>
            <a:r>
              <a:rPr lang="en-AU" sz="1600" dirty="0"/>
              <a:t>are defined in the Business Objectives area of Idea &amp; Proposal</a:t>
            </a:r>
            <a:endParaRPr lang="en-US" sz="1600" dirty="0"/>
          </a:p>
        </p:txBody>
      </p:sp>
      <p:pic>
        <p:nvPicPr>
          <p:cNvPr id="3" name="Picture 2"/>
          <p:cNvPicPr>
            <a:picLocks noChangeAspect="1"/>
          </p:cNvPicPr>
          <p:nvPr/>
        </p:nvPicPr>
        <p:blipFill>
          <a:blip r:embed="rId4"/>
          <a:stretch>
            <a:fillRect/>
          </a:stretch>
        </p:blipFill>
        <p:spPr>
          <a:xfrm>
            <a:off x="134187" y="5673670"/>
            <a:ext cx="5616514" cy="558074"/>
          </a:xfrm>
          <a:prstGeom prst="rect">
            <a:avLst/>
          </a:prstGeom>
        </p:spPr>
      </p:pic>
    </p:spTree>
    <p:extLst>
      <p:ext uri="{BB962C8B-B14F-4D97-AF65-F5344CB8AC3E}">
        <p14:creationId xmlns:p14="http://schemas.microsoft.com/office/powerpoint/2010/main" val="21555451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44165" y="2366014"/>
            <a:ext cx="11959422" cy="4022086"/>
          </a:xfrm>
          <a:prstGeom prst="rect">
            <a:avLst/>
          </a:prstGeom>
        </p:spPr>
      </p:pic>
      <p:sp>
        <p:nvSpPr>
          <p:cNvPr id="2" name="Title 1"/>
          <p:cNvSpPr>
            <a:spLocks noGrp="1"/>
          </p:cNvSpPr>
          <p:nvPr>
            <p:ph type="title"/>
          </p:nvPr>
        </p:nvSpPr>
        <p:spPr/>
        <p:txBody>
          <a:bodyPr/>
          <a:lstStyle/>
          <a:p>
            <a:r>
              <a:rPr lang="en-AU" dirty="0" smtClean="0"/>
              <a:t>Proposal record – Review</a:t>
            </a:r>
            <a:endParaRPr lang="en-US" dirty="0"/>
          </a:p>
        </p:txBody>
      </p:sp>
      <p:sp>
        <p:nvSpPr>
          <p:cNvPr id="7" name="Content Placeholder 6"/>
          <p:cNvSpPr>
            <a:spLocks noGrp="1"/>
          </p:cNvSpPr>
          <p:nvPr>
            <p:ph sz="quarter" idx="10"/>
          </p:nvPr>
        </p:nvSpPr>
        <p:spPr>
          <a:xfrm>
            <a:off x="438912" y="1584961"/>
            <a:ext cx="10825989" cy="1605280"/>
          </a:xfrm>
        </p:spPr>
        <p:txBody>
          <a:bodyPr/>
          <a:lstStyle/>
          <a:p>
            <a:r>
              <a:rPr lang="en-AU" sz="2400" dirty="0" smtClean="0"/>
              <a:t>Provides information about the Proposal, and </a:t>
            </a:r>
            <a:r>
              <a:rPr lang="en-AU" sz="2400" i="1" dirty="0" smtClean="0"/>
              <a:t>Review Decision</a:t>
            </a:r>
            <a:r>
              <a:rPr lang="en-AU" sz="2400" dirty="0" smtClean="0"/>
              <a:t>.</a:t>
            </a:r>
          </a:p>
        </p:txBody>
      </p:sp>
      <p:sp>
        <p:nvSpPr>
          <p:cNvPr id="10" name="Rectangular Callout 9"/>
          <p:cNvSpPr/>
          <p:nvPr/>
        </p:nvSpPr>
        <p:spPr bwMode="gray">
          <a:xfrm>
            <a:off x="772160" y="5447094"/>
            <a:ext cx="2560320" cy="1282989"/>
          </a:xfrm>
          <a:prstGeom prst="wedgeRectCallout">
            <a:avLst>
              <a:gd name="adj1" fmla="val 34074"/>
              <a:gd name="adj2" fmla="val -94396"/>
            </a:avLst>
          </a:prstGeom>
          <a:solidFill>
            <a:schemeClr val="accent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133" dirty="0"/>
              <a:t>Review decision to Approve, Reject or more information</a:t>
            </a:r>
            <a:endParaRPr lang="en-US" sz="2133" dirty="0"/>
          </a:p>
        </p:txBody>
      </p:sp>
      <p:sp>
        <p:nvSpPr>
          <p:cNvPr id="12" name="Rectangular Callout 11"/>
          <p:cNvSpPr/>
          <p:nvPr/>
        </p:nvSpPr>
        <p:spPr bwMode="gray">
          <a:xfrm>
            <a:off x="9184639" y="4377057"/>
            <a:ext cx="1743953" cy="879757"/>
          </a:xfrm>
          <a:prstGeom prst="wedgeRectCallout">
            <a:avLst>
              <a:gd name="adj1" fmla="val -35243"/>
              <a:gd name="adj2" fmla="val -94595"/>
            </a:avLst>
          </a:prstGeom>
          <a:solidFill>
            <a:schemeClr val="accent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133" dirty="0"/>
              <a:t>Priority of Proposal</a:t>
            </a:r>
            <a:endParaRPr lang="en-US" sz="2133" dirty="0"/>
          </a:p>
        </p:txBody>
      </p:sp>
      <p:sp>
        <p:nvSpPr>
          <p:cNvPr id="13" name="Rectangular Callout 12"/>
          <p:cNvSpPr/>
          <p:nvPr/>
        </p:nvSpPr>
        <p:spPr bwMode="gray">
          <a:xfrm>
            <a:off x="0" y="3781647"/>
            <a:ext cx="1950720" cy="634161"/>
          </a:xfrm>
          <a:prstGeom prst="wedgeRectCallout">
            <a:avLst>
              <a:gd name="adj1" fmla="val 97616"/>
              <a:gd name="adj2" fmla="val -120030"/>
            </a:avLst>
          </a:prstGeom>
          <a:solidFill>
            <a:schemeClr val="accent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133" dirty="0"/>
              <a:t>Estimated </a:t>
            </a:r>
            <a:r>
              <a:rPr lang="en-AU" sz="2133" i="1" dirty="0"/>
              <a:t>Cost</a:t>
            </a:r>
            <a:endParaRPr lang="en-US" sz="2133" i="1" dirty="0"/>
          </a:p>
        </p:txBody>
      </p:sp>
      <p:sp>
        <p:nvSpPr>
          <p:cNvPr id="14" name="Rectangular Callout 13"/>
          <p:cNvSpPr/>
          <p:nvPr/>
        </p:nvSpPr>
        <p:spPr bwMode="gray">
          <a:xfrm>
            <a:off x="9753599" y="1123260"/>
            <a:ext cx="2349987" cy="1079285"/>
          </a:xfrm>
          <a:prstGeom prst="wedgeRectCallout">
            <a:avLst>
              <a:gd name="adj1" fmla="val -63220"/>
              <a:gd name="adj2" fmla="val 162064"/>
            </a:avLst>
          </a:prstGeom>
          <a:solidFill>
            <a:schemeClr val="accent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133" dirty="0"/>
              <a:t>Estimated monetary </a:t>
            </a:r>
            <a:r>
              <a:rPr lang="en-AU" sz="2133" i="1" dirty="0"/>
              <a:t>Value</a:t>
            </a:r>
            <a:r>
              <a:rPr lang="en-AU" sz="2133" dirty="0"/>
              <a:t> to the business</a:t>
            </a:r>
            <a:endParaRPr lang="en-US" sz="2133" dirty="0"/>
          </a:p>
        </p:txBody>
      </p:sp>
      <p:sp>
        <p:nvSpPr>
          <p:cNvPr id="15" name="Rectangular Callout 14"/>
          <p:cNvSpPr/>
          <p:nvPr/>
        </p:nvSpPr>
        <p:spPr bwMode="gray">
          <a:xfrm>
            <a:off x="5527040" y="1980877"/>
            <a:ext cx="2316480" cy="1023907"/>
          </a:xfrm>
          <a:prstGeom prst="wedgeRectCallout">
            <a:avLst>
              <a:gd name="adj1" fmla="val -58525"/>
              <a:gd name="adj2" fmla="val 146439"/>
            </a:avLst>
          </a:prstGeom>
          <a:solidFill>
            <a:schemeClr val="accent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133" i="1" dirty="0"/>
              <a:t>Risk Rating </a:t>
            </a:r>
            <a:r>
              <a:rPr lang="en-AU" sz="2133" dirty="0"/>
              <a:t>is number between 0 to 100</a:t>
            </a:r>
            <a:endParaRPr lang="en-US" sz="2133" dirty="0"/>
          </a:p>
        </p:txBody>
      </p:sp>
    </p:spTree>
    <p:extLst>
      <p:ext uri="{BB962C8B-B14F-4D97-AF65-F5344CB8AC3E}">
        <p14:creationId xmlns:p14="http://schemas.microsoft.com/office/powerpoint/2010/main" val="38606504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Idea and Proposal Management</a:t>
            </a:r>
            <a:endParaRPr lang="en-US" dirty="0"/>
          </a:p>
        </p:txBody>
      </p:sp>
      <p:sp>
        <p:nvSpPr>
          <p:cNvPr id="3" name="Subtitle 2"/>
          <p:cNvSpPr>
            <a:spLocks noGrp="1"/>
          </p:cNvSpPr>
          <p:nvPr>
            <p:ph idx="1"/>
          </p:nvPr>
        </p:nvSpPr>
        <p:spPr/>
        <p:txBody>
          <a:bodyPr/>
          <a:lstStyle/>
          <a:p>
            <a:pPr marL="0" indent="0">
              <a:buNone/>
            </a:pPr>
            <a:endParaRPr lang="en-US" sz="2400" dirty="0"/>
          </a:p>
        </p:txBody>
      </p:sp>
    </p:spTree>
    <p:extLst>
      <p:ext uri="{BB962C8B-B14F-4D97-AF65-F5344CB8AC3E}">
        <p14:creationId xmlns:p14="http://schemas.microsoft.com/office/powerpoint/2010/main" val="30402481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Proposal Analytics</a:t>
            </a:r>
            <a:endParaRPr lang="en-US" dirty="0"/>
          </a:p>
        </p:txBody>
      </p:sp>
      <p:sp>
        <p:nvSpPr>
          <p:cNvPr id="3" name="Content Placeholder 2"/>
          <p:cNvSpPr>
            <a:spLocks noGrp="1"/>
          </p:cNvSpPr>
          <p:nvPr>
            <p:ph sz="quarter" idx="10"/>
          </p:nvPr>
        </p:nvSpPr>
        <p:spPr/>
        <p:txBody>
          <a:bodyPr/>
          <a:lstStyle/>
          <a:p>
            <a:r>
              <a:rPr lang="en-AU" sz="2000" dirty="0" smtClean="0"/>
              <a:t>Enables portfolio managers to analyse proposals and evaluate its business value to determine if the proposal will become a candidate project.</a:t>
            </a:r>
          </a:p>
          <a:p>
            <a:r>
              <a:rPr lang="en-AU" sz="2000" dirty="0" smtClean="0"/>
              <a:t>Each Proposal is a bubble in the Proposal Analytics bubble chart.</a:t>
            </a:r>
          </a:p>
          <a:p>
            <a:r>
              <a:rPr lang="en-AU" sz="2000" dirty="0" smtClean="0"/>
              <a:t>It uses the Proposal:</a:t>
            </a:r>
          </a:p>
          <a:p>
            <a:pPr marL="380990" lvl="1" indent="-380990">
              <a:buFont typeface="Arial" panose="020B0604020202020204" pitchFamily="34" charset="0"/>
              <a:buChar char="•"/>
            </a:pPr>
            <a:r>
              <a:rPr lang="en-AU" sz="1600" dirty="0" smtClean="0"/>
              <a:t>Cost</a:t>
            </a:r>
          </a:p>
          <a:p>
            <a:pPr marL="380990" lvl="1" indent="-380990">
              <a:buFont typeface="Arial" panose="020B0604020202020204" pitchFamily="34" charset="0"/>
              <a:buChar char="•"/>
            </a:pPr>
            <a:r>
              <a:rPr lang="en-AU" sz="1600" dirty="0" smtClean="0"/>
              <a:t>Risk</a:t>
            </a:r>
          </a:p>
          <a:p>
            <a:pPr marL="380990" lvl="1" indent="-380990">
              <a:buFont typeface="Arial" panose="020B0604020202020204" pitchFamily="34" charset="0"/>
              <a:buChar char="•"/>
            </a:pPr>
            <a:r>
              <a:rPr lang="en-AU" sz="1600" dirty="0" smtClean="0"/>
              <a:t>Business Value</a:t>
            </a:r>
          </a:p>
          <a:p>
            <a:pPr lvl="1"/>
            <a:endParaRPr lang="en-US" sz="1600" dirty="0"/>
          </a:p>
        </p:txBody>
      </p:sp>
      <p:pic>
        <p:nvPicPr>
          <p:cNvPr id="4" name="Picture 3"/>
          <p:cNvPicPr>
            <a:picLocks noChangeAspect="1"/>
          </p:cNvPicPr>
          <p:nvPr/>
        </p:nvPicPr>
        <p:blipFill>
          <a:blip r:embed="rId3"/>
          <a:stretch>
            <a:fillRect/>
          </a:stretch>
        </p:blipFill>
        <p:spPr>
          <a:xfrm>
            <a:off x="3186829" y="2673200"/>
            <a:ext cx="6120753" cy="3594251"/>
          </a:xfrm>
          <a:prstGeom prst="rect">
            <a:avLst/>
          </a:prstGeom>
        </p:spPr>
      </p:pic>
      <p:sp>
        <p:nvSpPr>
          <p:cNvPr id="5" name="Rectangular Callout 4"/>
          <p:cNvSpPr/>
          <p:nvPr/>
        </p:nvSpPr>
        <p:spPr bwMode="gray">
          <a:xfrm>
            <a:off x="210312" y="4604707"/>
            <a:ext cx="2932939" cy="1662744"/>
          </a:xfrm>
          <a:prstGeom prst="wedgeRectCallout">
            <a:avLst>
              <a:gd name="adj1" fmla="val 71399"/>
              <a:gd name="adj2" fmla="val 35003"/>
            </a:avLst>
          </a:prstGeom>
          <a:solidFill>
            <a:schemeClr val="accent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400" dirty="0"/>
              <a:t>The bigger the size, the lower the cost, the lower the risk, is the better choice</a:t>
            </a:r>
            <a:endParaRPr lang="en-US" sz="2400" dirty="0"/>
          </a:p>
        </p:txBody>
      </p:sp>
      <p:sp>
        <p:nvSpPr>
          <p:cNvPr id="6" name="Rectangular Callout 5"/>
          <p:cNvSpPr/>
          <p:nvPr/>
        </p:nvSpPr>
        <p:spPr bwMode="gray">
          <a:xfrm>
            <a:off x="9634758" y="4112561"/>
            <a:ext cx="2420741" cy="1204812"/>
          </a:xfrm>
          <a:prstGeom prst="wedgeRectCallout">
            <a:avLst>
              <a:gd name="adj1" fmla="val -74126"/>
              <a:gd name="adj2" fmla="val -45306"/>
            </a:avLst>
          </a:prstGeom>
          <a:solidFill>
            <a:schemeClr val="accent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133" dirty="0"/>
              <a:t>The </a:t>
            </a:r>
            <a:r>
              <a:rPr lang="en-AU" sz="2133" dirty="0" smtClean="0"/>
              <a:t>colour </a:t>
            </a:r>
            <a:r>
              <a:rPr lang="en-AU" sz="2133" dirty="0"/>
              <a:t>of the bubbles indicate the Business Unit</a:t>
            </a:r>
            <a:endParaRPr lang="en-US" sz="2133" dirty="0"/>
          </a:p>
        </p:txBody>
      </p:sp>
    </p:spTree>
    <p:extLst>
      <p:ext uri="{BB962C8B-B14F-4D97-AF65-F5344CB8AC3E}">
        <p14:creationId xmlns:p14="http://schemas.microsoft.com/office/powerpoint/2010/main" val="16426662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64243" y="792032"/>
            <a:ext cx="10708632" cy="5616728"/>
          </a:xfrm>
          <a:prstGeom prst="rect">
            <a:avLst/>
          </a:prstGeom>
        </p:spPr>
      </p:pic>
      <p:sp>
        <p:nvSpPr>
          <p:cNvPr id="2" name="Title 1"/>
          <p:cNvSpPr>
            <a:spLocks noGrp="1"/>
          </p:cNvSpPr>
          <p:nvPr>
            <p:ph type="title"/>
          </p:nvPr>
        </p:nvSpPr>
        <p:spPr/>
        <p:txBody>
          <a:bodyPr/>
          <a:lstStyle/>
          <a:p>
            <a:r>
              <a:rPr lang="en-AU" dirty="0" smtClean="0"/>
              <a:t>Proposal Analytics</a:t>
            </a:r>
            <a:endParaRPr lang="en-US" dirty="0"/>
          </a:p>
        </p:txBody>
      </p:sp>
      <p:sp>
        <p:nvSpPr>
          <p:cNvPr id="5" name="Rectangular Callout 4"/>
          <p:cNvSpPr/>
          <p:nvPr/>
        </p:nvSpPr>
        <p:spPr bwMode="gray">
          <a:xfrm>
            <a:off x="6938192" y="6035096"/>
            <a:ext cx="2275840" cy="508744"/>
          </a:xfrm>
          <a:prstGeom prst="wedgeRectCallout">
            <a:avLst>
              <a:gd name="adj1" fmla="val -65132"/>
              <a:gd name="adj2" fmla="val -6756"/>
            </a:avLst>
          </a:prstGeom>
          <a:solidFill>
            <a:schemeClr val="accent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133" dirty="0"/>
              <a:t>Business Units</a:t>
            </a:r>
            <a:endParaRPr lang="en-US" sz="2133" dirty="0"/>
          </a:p>
        </p:txBody>
      </p:sp>
      <p:sp>
        <p:nvSpPr>
          <p:cNvPr id="6" name="Rectangular Callout 5"/>
          <p:cNvSpPr/>
          <p:nvPr/>
        </p:nvSpPr>
        <p:spPr bwMode="gray">
          <a:xfrm>
            <a:off x="63499" y="6035096"/>
            <a:ext cx="2156460" cy="508744"/>
          </a:xfrm>
          <a:prstGeom prst="wedgeRectCallout">
            <a:avLst>
              <a:gd name="adj1" fmla="val 21824"/>
              <a:gd name="adj2" fmla="val -206232"/>
            </a:avLst>
          </a:prstGeom>
          <a:solidFill>
            <a:schemeClr val="accent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133" dirty="0"/>
              <a:t>Proposal List</a:t>
            </a:r>
            <a:endParaRPr lang="en-US" sz="2133" dirty="0"/>
          </a:p>
        </p:txBody>
      </p:sp>
      <p:sp>
        <p:nvSpPr>
          <p:cNvPr id="7" name="Rectangular Callout 6"/>
          <p:cNvSpPr/>
          <p:nvPr/>
        </p:nvSpPr>
        <p:spPr bwMode="gray">
          <a:xfrm>
            <a:off x="3225273" y="1745085"/>
            <a:ext cx="2156460" cy="429155"/>
          </a:xfrm>
          <a:prstGeom prst="wedgeRectCallout">
            <a:avLst>
              <a:gd name="adj1" fmla="val 25594"/>
              <a:gd name="adj2" fmla="val 135154"/>
            </a:avLst>
          </a:prstGeom>
          <a:solidFill>
            <a:schemeClr val="accent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133" dirty="0"/>
              <a:t>Bubble Chart</a:t>
            </a:r>
            <a:endParaRPr lang="en-US" sz="2133" dirty="0"/>
          </a:p>
        </p:txBody>
      </p:sp>
      <p:sp>
        <p:nvSpPr>
          <p:cNvPr id="8" name="Rectangular Callout 7"/>
          <p:cNvSpPr/>
          <p:nvPr/>
        </p:nvSpPr>
        <p:spPr bwMode="gray">
          <a:xfrm>
            <a:off x="6348913" y="5262136"/>
            <a:ext cx="2275840" cy="508744"/>
          </a:xfrm>
          <a:prstGeom prst="wedgeRectCallout">
            <a:avLst>
              <a:gd name="adj1" fmla="val -66694"/>
              <a:gd name="adj2" fmla="val -20236"/>
            </a:avLst>
          </a:prstGeom>
          <a:solidFill>
            <a:schemeClr val="accent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133" dirty="0"/>
              <a:t>Cost of Proposal</a:t>
            </a:r>
            <a:endParaRPr lang="en-US" sz="2133" dirty="0"/>
          </a:p>
        </p:txBody>
      </p:sp>
      <p:sp>
        <p:nvSpPr>
          <p:cNvPr id="9" name="Rectangular Callout 8"/>
          <p:cNvSpPr/>
          <p:nvPr/>
        </p:nvSpPr>
        <p:spPr bwMode="gray">
          <a:xfrm>
            <a:off x="1141729" y="1959663"/>
            <a:ext cx="1635388" cy="508744"/>
          </a:xfrm>
          <a:prstGeom prst="wedgeRectCallout">
            <a:avLst>
              <a:gd name="adj1" fmla="val 59181"/>
              <a:gd name="adj2" fmla="val 152441"/>
            </a:avLst>
          </a:prstGeom>
          <a:solidFill>
            <a:schemeClr val="accent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133" dirty="0"/>
              <a:t>Risk Rating</a:t>
            </a:r>
            <a:endParaRPr lang="en-US" sz="2133" dirty="0"/>
          </a:p>
        </p:txBody>
      </p:sp>
      <p:sp>
        <p:nvSpPr>
          <p:cNvPr id="10" name="Rectangular Callout 9"/>
          <p:cNvSpPr/>
          <p:nvPr/>
        </p:nvSpPr>
        <p:spPr bwMode="gray">
          <a:xfrm>
            <a:off x="7272021" y="301718"/>
            <a:ext cx="2928620" cy="1108981"/>
          </a:xfrm>
          <a:prstGeom prst="wedgeRectCallout">
            <a:avLst>
              <a:gd name="adj1" fmla="val -33392"/>
              <a:gd name="adj2" fmla="val 139094"/>
            </a:avLst>
          </a:prstGeom>
          <a:solidFill>
            <a:schemeClr val="accent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133" dirty="0"/>
              <a:t>Bubble size indicates the business value of the proposal</a:t>
            </a:r>
            <a:endParaRPr lang="en-US" sz="2133" dirty="0"/>
          </a:p>
        </p:txBody>
      </p:sp>
      <p:sp>
        <p:nvSpPr>
          <p:cNvPr id="11" name="Rectangular Callout 10"/>
          <p:cNvSpPr/>
          <p:nvPr/>
        </p:nvSpPr>
        <p:spPr bwMode="gray">
          <a:xfrm>
            <a:off x="9808953" y="1530508"/>
            <a:ext cx="2156460" cy="429155"/>
          </a:xfrm>
          <a:prstGeom prst="wedgeRectCallout">
            <a:avLst>
              <a:gd name="adj1" fmla="val -17886"/>
              <a:gd name="adj2" fmla="val 149359"/>
            </a:avLst>
          </a:prstGeom>
          <a:solidFill>
            <a:schemeClr val="accent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133" dirty="0"/>
              <a:t>Summary Panel</a:t>
            </a:r>
            <a:endParaRPr lang="en-US" sz="2133" dirty="0"/>
          </a:p>
        </p:txBody>
      </p:sp>
      <p:sp>
        <p:nvSpPr>
          <p:cNvPr id="12" name="Rectangular Callout 11"/>
          <p:cNvSpPr/>
          <p:nvPr/>
        </p:nvSpPr>
        <p:spPr bwMode="gray">
          <a:xfrm>
            <a:off x="9636315" y="4923126"/>
            <a:ext cx="1555933" cy="1695508"/>
          </a:xfrm>
          <a:prstGeom prst="wedgeRectCallout">
            <a:avLst>
              <a:gd name="adj1" fmla="val 21237"/>
              <a:gd name="adj2" fmla="val -77514"/>
            </a:avLst>
          </a:prstGeom>
          <a:solidFill>
            <a:schemeClr val="accent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133" dirty="0"/>
              <a:t>Hover over pie wedge to see business unit &amp; cost</a:t>
            </a:r>
            <a:endParaRPr lang="en-US" sz="2133" dirty="0"/>
          </a:p>
        </p:txBody>
      </p:sp>
    </p:spTree>
    <p:extLst>
      <p:ext uri="{BB962C8B-B14F-4D97-AF65-F5344CB8AC3E}">
        <p14:creationId xmlns:p14="http://schemas.microsoft.com/office/powerpoint/2010/main" val="932876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Demonstration</a:t>
            </a:r>
            <a:endParaRPr lang="en-US" dirty="0"/>
          </a:p>
        </p:txBody>
      </p:sp>
      <p:sp>
        <p:nvSpPr>
          <p:cNvPr id="5" name="Slide Number Placeholder 4"/>
          <p:cNvSpPr>
            <a:spLocks noGrp="1"/>
          </p:cNvSpPr>
          <p:nvPr>
            <p:ph type="sldNum" sz="quarter" idx="4"/>
          </p:nvPr>
        </p:nvSpPr>
        <p:spPr/>
        <p:txBody>
          <a:bodyPr/>
          <a:lstStyle/>
          <a:p>
            <a:fld id="{B016F8AB-BCEA-4347-8BA6-BE776009BC89}" type="slidenum">
              <a:rPr lang="en-US" smtClean="0"/>
              <a:t>22</a:t>
            </a:fld>
            <a:endParaRPr lang="en-US"/>
          </a:p>
        </p:txBody>
      </p:sp>
      <p:grpSp>
        <p:nvGrpSpPr>
          <p:cNvPr id="21" name="Group 20"/>
          <p:cNvGrpSpPr>
            <a:grpSpLocks noChangeAspect="1"/>
          </p:cNvGrpSpPr>
          <p:nvPr/>
        </p:nvGrpSpPr>
        <p:grpSpPr>
          <a:xfrm>
            <a:off x="9818949" y="4011752"/>
            <a:ext cx="1932883" cy="2414353"/>
            <a:chOff x="5861275" y="443523"/>
            <a:chExt cx="2471272" cy="3086844"/>
          </a:xfrm>
        </p:grpSpPr>
        <p:grpSp>
          <p:nvGrpSpPr>
            <p:cNvPr id="22" name="Group 21"/>
            <p:cNvGrpSpPr/>
            <p:nvPr/>
          </p:nvGrpSpPr>
          <p:grpSpPr>
            <a:xfrm>
              <a:off x="6248893" y="443523"/>
              <a:ext cx="2083654" cy="1788232"/>
              <a:chOff x="6791325" y="443524"/>
              <a:chExt cx="2083655" cy="1788232"/>
            </a:xfrm>
          </p:grpSpPr>
          <p:sp>
            <p:nvSpPr>
              <p:cNvPr id="24" name="Rectangle 23"/>
              <p:cNvSpPr/>
              <p:nvPr/>
            </p:nvSpPr>
            <p:spPr bwMode="gray">
              <a:xfrm>
                <a:off x="6865750" y="514882"/>
                <a:ext cx="1735810" cy="1121071"/>
              </a:xfrm>
              <a:prstGeom prst="rect">
                <a:avLst/>
              </a:prstGeom>
              <a:solidFill>
                <a:sysClr val="window" lastClr="FFFFFF"/>
              </a:solidFill>
              <a:ln w="6350" cap="flat" cmpd="sng" algn="ctr">
                <a:noFill/>
                <a:prstDash val="solid"/>
                <a:miter lim="800000"/>
              </a:ln>
              <a:effectLst/>
            </p:spPr>
            <p:txBody>
              <a:bodyPr rtlCol="0" anchor="ctr"/>
              <a:lstStyle/>
              <a:p>
                <a:pPr algn="ctr" defTabSz="1219170">
                  <a:defRPr/>
                </a:pPr>
                <a:endParaRPr lang="en-AU" sz="2400" kern="0">
                  <a:solidFill>
                    <a:prstClr val="white"/>
                  </a:solidFill>
                  <a:latin typeface="Arial" panose="020B0604020202020204"/>
                </a:endParaRPr>
              </a:p>
            </p:txBody>
          </p:sp>
          <p:pic>
            <p:nvPicPr>
              <p:cNvPr id="25" name="Picture 24" descr="C:\Field Excellence\Training Templates\Feature_Icons\All-in-one_PC\All-in-one_PC_RGB\All-in-one_PC_RGB_gray_N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91325" y="443524"/>
                <a:ext cx="2083655" cy="1788232"/>
              </a:xfrm>
              <a:prstGeom prst="rect">
                <a:avLst/>
              </a:prstGeom>
              <a:noFill/>
              <a:extLst>
                <a:ext uri="{909E8E84-426E-40DD-AFC4-6F175D3DCCD1}">
                  <a14:hiddenFill xmlns:a14="http://schemas.microsoft.com/office/drawing/2010/main">
                    <a:solidFill>
                      <a:srgbClr val="FFFFFF"/>
                    </a:solidFill>
                  </a14:hiddenFill>
                </a:ext>
              </a:extLst>
            </p:spPr>
          </p:pic>
        </p:grpSp>
        <p:pic>
          <p:nvPicPr>
            <p:cNvPr id="23" name="Picture 25" descr="C:\Field Excellence\Training Templates\Web\Web-Communications_Icons\User_group\User_group_RGB\User_group_RGB_gray_N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1275" y="2341546"/>
              <a:ext cx="1617208" cy="118882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79791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a:t>
            </a:r>
            <a:endParaRPr lang="en-US" dirty="0"/>
          </a:p>
        </p:txBody>
      </p:sp>
      <p:sp>
        <p:nvSpPr>
          <p:cNvPr id="3" name="Content Placeholder 2"/>
          <p:cNvSpPr>
            <a:spLocks noGrp="1"/>
          </p:cNvSpPr>
          <p:nvPr>
            <p:ph idx="1"/>
          </p:nvPr>
        </p:nvSpPr>
        <p:spPr/>
        <p:txBody>
          <a:bodyPr/>
          <a:lstStyle/>
          <a:p>
            <a:pPr marL="0" indent="0">
              <a:buNone/>
            </a:pPr>
            <a:r>
              <a:rPr lang="en-US" dirty="0" smtClean="0"/>
              <a:t>Practice the </a:t>
            </a:r>
            <a:r>
              <a:rPr lang="en-US" dirty="0" err="1" smtClean="0"/>
              <a:t>Idea&amp;Proposal</a:t>
            </a:r>
            <a:r>
              <a:rPr lang="en-US" dirty="0" smtClean="0"/>
              <a:t> demo card</a:t>
            </a:r>
            <a:endParaRPr lang="en-US" dirty="0" smtClean="0"/>
          </a:p>
          <a:p>
            <a:pPr marL="0" indent="0">
              <a:buNone/>
            </a:pPr>
            <a:endParaRPr lang="en-US" dirty="0" smtClean="0"/>
          </a:p>
          <a:p>
            <a:pPr marL="0" indent="0">
              <a:buNone/>
            </a:pPr>
            <a:endParaRPr lang="en-US" dirty="0"/>
          </a:p>
        </p:txBody>
      </p:sp>
      <p:sp>
        <p:nvSpPr>
          <p:cNvPr id="4" name="Slide Number Placeholder 3"/>
          <p:cNvSpPr>
            <a:spLocks noGrp="1"/>
          </p:cNvSpPr>
          <p:nvPr>
            <p:ph type="sldNum" sz="quarter" idx="12"/>
          </p:nvPr>
        </p:nvSpPr>
        <p:spPr/>
        <p:txBody>
          <a:bodyPr/>
          <a:lstStyle/>
          <a:p>
            <a:fld id="{B016F8AB-BCEA-4347-8BA6-BE776009BC89}" type="slidenum">
              <a:rPr lang="en-US" smtClean="0">
                <a:solidFill>
                  <a:srgbClr val="617D78"/>
                </a:solidFill>
              </a:rPr>
              <a:pPr/>
              <a:t>23</a:t>
            </a:fld>
            <a:endParaRPr lang="en-US">
              <a:solidFill>
                <a:srgbClr val="617D78"/>
              </a:solidFill>
            </a:endParaRPr>
          </a:p>
        </p:txBody>
      </p:sp>
    </p:spTree>
    <p:extLst>
      <p:ext uri="{BB962C8B-B14F-4D97-AF65-F5344CB8AC3E}">
        <p14:creationId xmlns:p14="http://schemas.microsoft.com/office/powerpoint/2010/main" val="773970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Lab Exercises</a:t>
            </a:r>
            <a:endParaRPr lang="en-US" dirty="0"/>
          </a:p>
        </p:txBody>
      </p:sp>
      <p:sp>
        <p:nvSpPr>
          <p:cNvPr id="5" name="Slide Number Placeholder 4"/>
          <p:cNvSpPr>
            <a:spLocks noGrp="1"/>
          </p:cNvSpPr>
          <p:nvPr>
            <p:ph type="sldNum" sz="quarter" idx="4"/>
          </p:nvPr>
        </p:nvSpPr>
        <p:spPr/>
        <p:txBody>
          <a:bodyPr/>
          <a:lstStyle/>
          <a:p>
            <a:fld id="{B016F8AB-BCEA-4347-8BA6-BE776009BC89}" type="slidenum">
              <a:rPr lang="en-US" smtClean="0"/>
              <a:t>24</a:t>
            </a:fld>
            <a:endParaRPr lang="en-US"/>
          </a:p>
        </p:txBody>
      </p:sp>
      <p:sp>
        <p:nvSpPr>
          <p:cNvPr id="2" name="Content Placeholder 1"/>
          <p:cNvSpPr>
            <a:spLocks noGrp="1"/>
          </p:cNvSpPr>
          <p:nvPr>
            <p:ph idx="1"/>
          </p:nvPr>
        </p:nvSpPr>
        <p:spPr>
          <a:xfrm>
            <a:off x="605790" y="1349758"/>
            <a:ext cx="7940681" cy="5235505"/>
          </a:xfrm>
        </p:spPr>
        <p:txBody>
          <a:bodyPr/>
          <a:lstStyle/>
          <a:p>
            <a:endParaRPr lang="en-US" dirty="0"/>
          </a:p>
        </p:txBody>
      </p:sp>
      <p:grpSp>
        <p:nvGrpSpPr>
          <p:cNvPr id="21" name="Group 20"/>
          <p:cNvGrpSpPr>
            <a:grpSpLocks noChangeAspect="1"/>
          </p:cNvGrpSpPr>
          <p:nvPr/>
        </p:nvGrpSpPr>
        <p:grpSpPr>
          <a:xfrm>
            <a:off x="9818949" y="4011752"/>
            <a:ext cx="1932883" cy="2414353"/>
            <a:chOff x="5861275" y="443523"/>
            <a:chExt cx="2471272" cy="3086844"/>
          </a:xfrm>
        </p:grpSpPr>
        <p:grpSp>
          <p:nvGrpSpPr>
            <p:cNvPr id="22" name="Group 21"/>
            <p:cNvGrpSpPr/>
            <p:nvPr/>
          </p:nvGrpSpPr>
          <p:grpSpPr>
            <a:xfrm>
              <a:off x="6248893" y="443523"/>
              <a:ext cx="2083654" cy="1788232"/>
              <a:chOff x="6791325" y="443524"/>
              <a:chExt cx="2083655" cy="1788232"/>
            </a:xfrm>
          </p:grpSpPr>
          <p:sp>
            <p:nvSpPr>
              <p:cNvPr id="24" name="Rectangle 23"/>
              <p:cNvSpPr/>
              <p:nvPr/>
            </p:nvSpPr>
            <p:spPr bwMode="gray">
              <a:xfrm>
                <a:off x="6865750" y="514882"/>
                <a:ext cx="1735810" cy="1121071"/>
              </a:xfrm>
              <a:prstGeom prst="rect">
                <a:avLst/>
              </a:prstGeom>
              <a:solidFill>
                <a:sysClr val="window" lastClr="FFFFFF"/>
              </a:solidFill>
              <a:ln w="6350" cap="flat" cmpd="sng" algn="ctr">
                <a:noFill/>
                <a:prstDash val="solid"/>
                <a:miter lim="800000"/>
              </a:ln>
              <a:effectLst/>
            </p:spPr>
            <p:txBody>
              <a:bodyPr rtlCol="0" anchor="ctr"/>
              <a:lstStyle/>
              <a:p>
                <a:pPr algn="ctr" defTabSz="1219170">
                  <a:defRPr/>
                </a:pPr>
                <a:endParaRPr lang="en-AU" sz="2400" kern="0">
                  <a:solidFill>
                    <a:prstClr val="white"/>
                  </a:solidFill>
                  <a:latin typeface="Arial" panose="020B0604020202020204"/>
                </a:endParaRPr>
              </a:p>
            </p:txBody>
          </p:sp>
          <p:pic>
            <p:nvPicPr>
              <p:cNvPr id="25" name="Picture 24" descr="C:\Field Excellence\Training Templates\Feature_Icons\All-in-one_PC\All-in-one_PC_RGB\All-in-one_PC_RGB_gray_N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91325" y="443524"/>
                <a:ext cx="2083655" cy="1788232"/>
              </a:xfrm>
              <a:prstGeom prst="rect">
                <a:avLst/>
              </a:prstGeom>
              <a:noFill/>
              <a:extLst>
                <a:ext uri="{909E8E84-426E-40DD-AFC4-6F175D3DCCD1}">
                  <a14:hiddenFill xmlns:a14="http://schemas.microsoft.com/office/drawing/2010/main">
                    <a:solidFill>
                      <a:srgbClr val="FFFFFF"/>
                    </a:solidFill>
                  </a14:hiddenFill>
                </a:ext>
              </a:extLst>
            </p:spPr>
          </p:pic>
        </p:grpSp>
        <p:pic>
          <p:nvPicPr>
            <p:cNvPr id="23" name="Picture 25" descr="C:\Field Excellence\Training Templates\Web\Web-Communications_Icons\User_group\User_group_RGB\User_group_RGB_gray_N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1275" y="2341546"/>
              <a:ext cx="1617208" cy="118882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22067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dirty="0"/>
          </a:p>
        </p:txBody>
      </p:sp>
      <p:sp>
        <p:nvSpPr>
          <p:cNvPr id="3" name="Title 2"/>
          <p:cNvSpPr>
            <a:spLocks noGrp="1"/>
          </p:cNvSpPr>
          <p:nvPr>
            <p:ph type="title"/>
          </p:nvPr>
        </p:nvSpPr>
        <p:spPr/>
        <p:txBody>
          <a:bodyPr/>
          <a:lstStyle/>
          <a:p>
            <a:r>
              <a:rPr lang="en-AU" dirty="0"/>
              <a:t>Idea and Proposal Management</a:t>
            </a:r>
            <a:endParaRPr lang="en-US" dirty="0"/>
          </a:p>
        </p:txBody>
      </p:sp>
      <p:sp>
        <p:nvSpPr>
          <p:cNvPr id="4" name="Content Placeholder 3"/>
          <p:cNvSpPr>
            <a:spLocks noGrp="1"/>
          </p:cNvSpPr>
          <p:nvPr>
            <p:ph sz="quarter" idx="10"/>
          </p:nvPr>
        </p:nvSpPr>
        <p:spPr>
          <a:xfrm>
            <a:off x="438912" y="1584962"/>
            <a:ext cx="6003005" cy="4305300"/>
          </a:xfrm>
        </p:spPr>
        <p:txBody>
          <a:bodyPr/>
          <a:lstStyle/>
          <a:p>
            <a:r>
              <a:rPr lang="en-AU" dirty="0" smtClean="0"/>
              <a:t>Objectives:</a:t>
            </a:r>
          </a:p>
          <a:p>
            <a:pPr marL="380990" lvl="1" indent="-380990">
              <a:buFont typeface="Arial" panose="020B0604020202020204" pitchFamily="34" charset="0"/>
              <a:buChar char="•"/>
            </a:pPr>
            <a:r>
              <a:rPr lang="en-AU" dirty="0" smtClean="0"/>
              <a:t>Overview of Idea &amp; Proposal Management.</a:t>
            </a:r>
          </a:p>
          <a:p>
            <a:pPr marL="380990" lvl="1" indent="-380990">
              <a:buFont typeface="Arial" panose="020B0604020202020204" pitchFamily="34" charset="0"/>
              <a:buChar char="•"/>
            </a:pPr>
            <a:r>
              <a:rPr lang="en-AU" dirty="0" smtClean="0"/>
              <a:t>Understand the benefit of capturing Ideas from the business users.</a:t>
            </a:r>
          </a:p>
          <a:p>
            <a:pPr marL="380990" lvl="1" indent="-380990">
              <a:buFont typeface="Arial" panose="020B0604020202020204" pitchFamily="34" charset="0"/>
              <a:buChar char="•"/>
            </a:pPr>
            <a:r>
              <a:rPr lang="en-AU" dirty="0" smtClean="0"/>
              <a:t>Know how to log a new idea.</a:t>
            </a:r>
          </a:p>
          <a:p>
            <a:pPr marL="380990" lvl="1" indent="-380990">
              <a:buFont typeface="Arial" panose="020B0604020202020204" pitchFamily="34" charset="0"/>
              <a:buChar char="•"/>
            </a:pPr>
            <a:r>
              <a:rPr lang="en-AU" dirty="0" smtClean="0"/>
              <a:t>Understand how an idea can become a Proposal or Change.</a:t>
            </a:r>
          </a:p>
          <a:p>
            <a:pPr marL="380990" lvl="1" indent="-380990">
              <a:buFont typeface="Arial" panose="020B0604020202020204" pitchFamily="34" charset="0"/>
              <a:buChar char="•"/>
            </a:pPr>
            <a:r>
              <a:rPr lang="en-AU" dirty="0" smtClean="0"/>
              <a:t>Describe how a Proposal can be actioned.</a:t>
            </a:r>
          </a:p>
          <a:p>
            <a:pPr marL="380990" lvl="1" indent="-380990">
              <a:buFont typeface="Arial" panose="020B0604020202020204" pitchFamily="34" charset="0"/>
              <a:buChar char="•"/>
            </a:pPr>
            <a:r>
              <a:rPr lang="en-AU" dirty="0" smtClean="0"/>
              <a:t>Navigate Proposal Analytics.</a:t>
            </a:r>
            <a:endParaRPr lang="en-US" dirty="0" smtClean="0"/>
          </a:p>
          <a:p>
            <a:pPr marL="380990" lvl="1" indent="-380990">
              <a:buFont typeface="Arial" panose="020B0604020202020204" pitchFamily="34" charset="0"/>
              <a:buChar char="•"/>
            </a:pPr>
            <a:endParaRPr lang="en-US" dirty="0" smtClean="0"/>
          </a:p>
          <a:p>
            <a:pPr marL="380990" lvl="1" indent="-380990">
              <a:buFont typeface="Arial" panose="020B0604020202020204" pitchFamily="34" charset="0"/>
              <a:buChar char="•"/>
            </a:pP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1918" y="1515785"/>
            <a:ext cx="5477708" cy="4168327"/>
          </a:xfrm>
          <a:prstGeom prst="rect">
            <a:avLst/>
          </a:prstGeom>
        </p:spPr>
      </p:pic>
    </p:spTree>
    <p:extLst>
      <p:ext uri="{BB962C8B-B14F-4D97-AF65-F5344CB8AC3E}">
        <p14:creationId xmlns:p14="http://schemas.microsoft.com/office/powerpoint/2010/main" val="33216211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Idea and Proposal Management</a:t>
            </a:r>
            <a:endParaRPr lang="en-US" dirty="0"/>
          </a:p>
        </p:txBody>
      </p:sp>
      <p:sp>
        <p:nvSpPr>
          <p:cNvPr id="3" name="Content Placeholder 2"/>
          <p:cNvSpPr>
            <a:spLocks noGrp="1"/>
          </p:cNvSpPr>
          <p:nvPr>
            <p:ph sz="quarter" idx="10"/>
          </p:nvPr>
        </p:nvSpPr>
        <p:spPr>
          <a:xfrm>
            <a:off x="438911" y="1584960"/>
            <a:ext cx="10989548" cy="4293024"/>
          </a:xfrm>
        </p:spPr>
        <p:txBody>
          <a:bodyPr/>
          <a:lstStyle/>
          <a:p>
            <a:r>
              <a:rPr lang="en-AU" i="1" dirty="0"/>
              <a:t>Ideation</a:t>
            </a:r>
            <a:r>
              <a:rPr lang="en-AU" dirty="0"/>
              <a:t> is </a:t>
            </a:r>
            <a:r>
              <a:rPr lang="en-US" dirty="0"/>
              <a:t>the creative process of generating, developing, and communicating new ideas.</a:t>
            </a:r>
          </a:p>
          <a:p>
            <a:r>
              <a:rPr lang="en-US" dirty="0" smtClean="0"/>
              <a:t>The </a:t>
            </a:r>
            <a:r>
              <a:rPr lang="en-US" dirty="0"/>
              <a:t>Idea and Proposal Management module enables a company to directly collect feedback from the service consumer, which ensures continuous improvement of the IT service and drives innovation</a:t>
            </a:r>
            <a:r>
              <a:rPr lang="en-US" dirty="0" smtClean="0"/>
              <a:t>.</a:t>
            </a:r>
          </a:p>
          <a:p>
            <a:r>
              <a:rPr lang="en-AU" dirty="0" smtClean="0"/>
              <a:t>An </a:t>
            </a:r>
            <a:r>
              <a:rPr lang="en-AU" i="1" dirty="0" smtClean="0"/>
              <a:t>Idea</a:t>
            </a:r>
            <a:r>
              <a:rPr lang="en-AU" dirty="0" smtClean="0"/>
              <a:t> can then become a </a:t>
            </a:r>
            <a:r>
              <a:rPr lang="en-AU" i="1" dirty="0" smtClean="0"/>
              <a:t>Proposal</a:t>
            </a:r>
            <a:r>
              <a:rPr lang="en-AU" dirty="0" smtClean="0"/>
              <a:t> or a </a:t>
            </a:r>
            <a:r>
              <a:rPr lang="en-AU" i="1" dirty="0" smtClean="0"/>
              <a:t>Change Request</a:t>
            </a:r>
            <a:r>
              <a:rPr lang="en-AU" dirty="0" smtClean="0"/>
              <a:t>.</a:t>
            </a:r>
            <a:endParaRPr lang="en-US" dirty="0"/>
          </a:p>
          <a:p>
            <a:pPr lvl="1"/>
            <a:endParaRPr lang="en-US" sz="2133" dirty="0"/>
          </a:p>
        </p:txBody>
      </p:sp>
      <p:pic>
        <p:nvPicPr>
          <p:cNvPr id="5" name="Picture 4"/>
          <p:cNvPicPr>
            <a:picLocks noChangeAspect="1"/>
          </p:cNvPicPr>
          <p:nvPr/>
        </p:nvPicPr>
        <p:blipFill>
          <a:blip r:embed="rId3"/>
          <a:stretch>
            <a:fillRect/>
          </a:stretch>
        </p:blipFill>
        <p:spPr>
          <a:xfrm>
            <a:off x="659419" y="4405057"/>
            <a:ext cx="1295239" cy="1409524"/>
          </a:xfrm>
          <a:prstGeom prst="rect">
            <a:avLst/>
          </a:prstGeom>
        </p:spPr>
      </p:pic>
      <p:pic>
        <p:nvPicPr>
          <p:cNvPr id="6" name="Picture 5"/>
          <p:cNvPicPr>
            <a:picLocks noChangeAspect="1"/>
          </p:cNvPicPr>
          <p:nvPr/>
        </p:nvPicPr>
        <p:blipFill>
          <a:blip r:embed="rId4"/>
          <a:stretch>
            <a:fillRect/>
          </a:stretch>
        </p:blipFill>
        <p:spPr>
          <a:xfrm>
            <a:off x="3084490" y="4284650"/>
            <a:ext cx="5842385" cy="2435237"/>
          </a:xfrm>
          <a:prstGeom prst="rect">
            <a:avLst/>
          </a:prstGeom>
        </p:spPr>
      </p:pic>
      <p:sp>
        <p:nvSpPr>
          <p:cNvPr id="7" name="Rectangular Callout 6"/>
          <p:cNvSpPr/>
          <p:nvPr/>
        </p:nvSpPr>
        <p:spPr bwMode="gray">
          <a:xfrm>
            <a:off x="9325951" y="4284649"/>
            <a:ext cx="2246503" cy="1671830"/>
          </a:xfrm>
          <a:prstGeom prst="wedgeRectCallout">
            <a:avLst>
              <a:gd name="adj1" fmla="val -80248"/>
              <a:gd name="adj2" fmla="val 42297"/>
            </a:avLst>
          </a:prstGeom>
          <a:solidFill>
            <a:schemeClr val="accent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400" dirty="0"/>
              <a:t>Business users can submit ideas from ESS portal</a:t>
            </a:r>
            <a:endParaRPr lang="en-US" sz="2400" dirty="0"/>
          </a:p>
        </p:txBody>
      </p:sp>
    </p:spTree>
    <p:extLst>
      <p:ext uri="{BB962C8B-B14F-4D97-AF65-F5344CB8AC3E}">
        <p14:creationId xmlns:p14="http://schemas.microsoft.com/office/powerpoint/2010/main" val="24987414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41960" y="313419"/>
            <a:ext cx="10822941" cy="498598"/>
          </a:xfrm>
        </p:spPr>
        <p:txBody>
          <a:bodyPr/>
          <a:lstStyle/>
          <a:p>
            <a:r>
              <a:rPr lang="en-AU" dirty="0" smtClean="0"/>
              <a:t>IT Agent Accessing </a:t>
            </a:r>
            <a:r>
              <a:rPr lang="en-AU" dirty="0"/>
              <a:t>Idea and Proposal Management</a:t>
            </a:r>
          </a:p>
        </p:txBody>
      </p:sp>
      <p:sp>
        <p:nvSpPr>
          <p:cNvPr id="7" name="Content Placeholder 2"/>
          <p:cNvSpPr>
            <a:spLocks noGrp="1"/>
          </p:cNvSpPr>
          <p:nvPr>
            <p:ph sz="quarter" idx="4294967295"/>
          </p:nvPr>
        </p:nvSpPr>
        <p:spPr>
          <a:xfrm>
            <a:off x="438912" y="1098065"/>
            <a:ext cx="10823872" cy="1856967"/>
          </a:xfrm>
          <a:prstGeom prst="rect">
            <a:avLst/>
          </a:prstGeom>
        </p:spPr>
        <p:txBody>
          <a:bodyPr/>
          <a:lstStyle/>
          <a:p>
            <a:r>
              <a:rPr lang="en-AU" dirty="0" smtClean="0"/>
              <a:t>Idea and Proposal Management</a:t>
            </a:r>
          </a:p>
          <a:p>
            <a:pPr lvl="1"/>
            <a:r>
              <a:rPr lang="en-US" dirty="0" smtClean="0"/>
              <a:t>From the </a:t>
            </a:r>
            <a:r>
              <a:rPr lang="en-US" dirty="0" smtClean="0"/>
              <a:t>Menu </a:t>
            </a:r>
            <a:r>
              <a:rPr lang="en-US" dirty="0" smtClean="0"/>
              <a:t>&gt; </a:t>
            </a:r>
            <a:r>
              <a:rPr lang="en-US" dirty="0" smtClean="0">
                <a:sym typeface="Wingdings" pitchFamily="2" charset="2"/>
              </a:rPr>
              <a:t>Plan &gt; Idea &amp; Proposal</a:t>
            </a:r>
          </a:p>
          <a:p>
            <a:pPr lvl="1"/>
            <a:endParaRPr lang="en-AU" dirty="0">
              <a:sym typeface="Wingdings" pitchFamily="2" charset="2"/>
            </a:endParaRPr>
          </a:p>
          <a:p>
            <a:pPr lvl="1"/>
            <a:endParaRPr lang="en-AU" dirty="0" smtClean="0">
              <a:sym typeface="Wingdings" pitchFamily="2" charset="2"/>
            </a:endParaRPr>
          </a:p>
          <a:p>
            <a:pPr lvl="1"/>
            <a:endParaRPr lang="en-AU" dirty="0">
              <a:sym typeface="Wingdings" pitchFamily="2" charset="2"/>
            </a:endParaRPr>
          </a:p>
          <a:p>
            <a:pPr lvl="1"/>
            <a:endParaRPr lang="en-AU" dirty="0" smtClean="0">
              <a:sym typeface="Wingdings" pitchFamily="2" charset="2"/>
            </a:endParaRPr>
          </a:p>
          <a:p>
            <a:pPr lvl="1"/>
            <a:endParaRPr lang="en-AU" dirty="0">
              <a:sym typeface="Wingdings" pitchFamily="2" charset="2"/>
            </a:endParaRPr>
          </a:p>
          <a:p>
            <a:pPr lvl="1"/>
            <a:endParaRPr lang="en-AU" dirty="0" smtClean="0">
              <a:sym typeface="Wingdings" pitchFamily="2" charset="2"/>
            </a:endParaRPr>
          </a:p>
          <a:p>
            <a:pPr lvl="1"/>
            <a:endParaRPr lang="en-AU" dirty="0">
              <a:sym typeface="Wingdings" pitchFamily="2" charset="2"/>
            </a:endParaRPr>
          </a:p>
          <a:p>
            <a:pPr lvl="1"/>
            <a:endParaRPr lang="en-AU" dirty="0" smtClean="0">
              <a:sym typeface="Wingdings" pitchFamily="2" charset="2"/>
            </a:endParaRPr>
          </a:p>
          <a:p>
            <a:r>
              <a:rPr lang="en-US" dirty="0" smtClean="0">
                <a:sym typeface="Wingdings" pitchFamily="2" charset="2"/>
              </a:rPr>
              <a:t>Roles</a:t>
            </a:r>
          </a:p>
          <a:p>
            <a:pPr lvl="1"/>
            <a:r>
              <a:rPr lang="en-US" dirty="0" smtClean="0">
                <a:sym typeface="Wingdings" pitchFamily="2" charset="2"/>
              </a:rPr>
              <a:t>Self-Service Portal user, Idea reviewer, Idea administrator</a:t>
            </a:r>
          </a:p>
          <a:p>
            <a:pPr lvl="1"/>
            <a:r>
              <a:rPr lang="en-AU" dirty="0" smtClean="0">
                <a:sym typeface="Wingdings" pitchFamily="2" charset="2"/>
              </a:rPr>
              <a:t>Proposal creator, Proposal reviewer, Portfolio manager</a:t>
            </a:r>
            <a:endParaRPr lang="en-US" dirty="0" smtClean="0"/>
          </a:p>
        </p:txBody>
      </p:sp>
      <p:pic>
        <p:nvPicPr>
          <p:cNvPr id="2" name="Picture 1"/>
          <p:cNvPicPr>
            <a:picLocks noChangeAspect="1"/>
          </p:cNvPicPr>
          <p:nvPr/>
        </p:nvPicPr>
        <p:blipFill>
          <a:blip r:embed="rId3"/>
          <a:stretch>
            <a:fillRect/>
          </a:stretch>
        </p:blipFill>
        <p:spPr>
          <a:xfrm>
            <a:off x="2157210" y="2333608"/>
            <a:ext cx="6763689" cy="2825855"/>
          </a:xfrm>
          <a:prstGeom prst="rect">
            <a:avLst/>
          </a:prstGeom>
        </p:spPr>
      </p:pic>
    </p:spTree>
    <p:extLst>
      <p:ext uri="{BB962C8B-B14F-4D97-AF65-F5344CB8AC3E}">
        <p14:creationId xmlns:p14="http://schemas.microsoft.com/office/powerpoint/2010/main" val="32414834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Ideas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7078657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mj-lt"/>
              </a:rPr>
              <a:t>Hot Ideas in Self Service</a:t>
            </a:r>
            <a:endParaRPr lang="en-US" dirty="0">
              <a:latin typeface="+mj-lt"/>
            </a:endParaRPr>
          </a:p>
        </p:txBody>
      </p:sp>
      <p:sp>
        <p:nvSpPr>
          <p:cNvPr id="4" name="Content Placeholder 3"/>
          <p:cNvSpPr>
            <a:spLocks noGrp="1"/>
          </p:cNvSpPr>
          <p:nvPr>
            <p:ph sz="quarter" idx="10"/>
          </p:nvPr>
        </p:nvSpPr>
        <p:spPr>
          <a:xfrm>
            <a:off x="434277" y="1555342"/>
            <a:ext cx="4912576" cy="3718124"/>
          </a:xfrm>
        </p:spPr>
        <p:txBody>
          <a:bodyPr/>
          <a:lstStyle/>
          <a:p>
            <a:r>
              <a:rPr lang="en-US" sz="2400" dirty="0" smtClean="0"/>
              <a:t>Self Service Hot ideas:</a:t>
            </a:r>
          </a:p>
          <a:p>
            <a:pPr marL="380990" indent="-380990">
              <a:buFont typeface="Arial" panose="020B0604020202020204" pitchFamily="34" charset="0"/>
              <a:buChar char="•"/>
            </a:pPr>
            <a:r>
              <a:rPr lang="en-AU" sz="2000" dirty="0"/>
              <a:t>Shows those ideas which other business users </a:t>
            </a:r>
            <a:r>
              <a:rPr lang="en-AU" sz="2000" i="1" dirty="0"/>
              <a:t>like</a:t>
            </a:r>
          </a:p>
          <a:p>
            <a:pPr marL="380990" indent="-380990">
              <a:buFont typeface="Arial" panose="020B0604020202020204" pitchFamily="34" charset="0"/>
              <a:buChar char="•"/>
            </a:pPr>
            <a:r>
              <a:rPr lang="en-AU" sz="2000" dirty="0"/>
              <a:t>Three most </a:t>
            </a:r>
            <a:r>
              <a:rPr lang="en-AU" sz="2000" dirty="0" err="1"/>
              <a:t>favorite</a:t>
            </a:r>
            <a:r>
              <a:rPr lang="en-AU" sz="2000" dirty="0"/>
              <a:t> ideas are shown in Hot </a:t>
            </a:r>
            <a:r>
              <a:rPr lang="en-AU" sz="2000" dirty="0"/>
              <a:t>I</a:t>
            </a:r>
            <a:r>
              <a:rPr lang="en-AU" sz="2000" dirty="0"/>
              <a:t>deas</a:t>
            </a:r>
          </a:p>
          <a:p>
            <a:pPr marL="380990" indent="-380990">
              <a:buFont typeface="Arial" panose="020B0604020202020204" pitchFamily="34" charset="0"/>
              <a:buChar char="•"/>
            </a:pPr>
            <a:r>
              <a:rPr lang="en-AU" sz="2000" dirty="0"/>
              <a:t>Refreshed every 24 hours</a:t>
            </a:r>
          </a:p>
          <a:p>
            <a:pPr marL="380990" indent="-380990">
              <a:buFont typeface="Arial" panose="020B0604020202020204" pitchFamily="34" charset="0"/>
              <a:buChar char="•"/>
            </a:pPr>
            <a:r>
              <a:rPr lang="en-AU" sz="2000" dirty="0"/>
              <a:t>Click SEE ALL HOT IDEAS to show </a:t>
            </a:r>
            <a:r>
              <a:rPr lang="en-AU" sz="2000" dirty="0"/>
              <a:t>        other </a:t>
            </a:r>
            <a:r>
              <a:rPr lang="en-AU" sz="2000" dirty="0"/>
              <a:t>liked ideas</a:t>
            </a:r>
          </a:p>
          <a:p>
            <a:pPr marL="380990" indent="-380990">
              <a:buFont typeface="Arial" panose="020B0604020202020204" pitchFamily="34" charset="0"/>
              <a:buChar char="•"/>
            </a:pPr>
            <a:endParaRPr lang="en-US" sz="2133" dirty="0"/>
          </a:p>
          <a:p>
            <a:endParaRPr lang="en-US" dirty="0" smtClean="0"/>
          </a:p>
          <a:p>
            <a:endParaRPr lang="en-US" sz="2133" dirty="0"/>
          </a:p>
          <a:p>
            <a:endParaRPr lang="en-US" dirty="0" smtClean="0"/>
          </a:p>
        </p:txBody>
      </p:sp>
      <p:sp>
        <p:nvSpPr>
          <p:cNvPr id="10" name="Subtitle 1"/>
          <p:cNvSpPr>
            <a:spLocks noGrp="1"/>
          </p:cNvSpPr>
          <p:nvPr>
            <p:ph type="subTitle" idx="1"/>
          </p:nvPr>
        </p:nvSpPr>
        <p:spPr>
          <a:xfrm>
            <a:off x="441960" y="1001854"/>
            <a:ext cx="10822941" cy="369332"/>
          </a:xfrm>
        </p:spPr>
        <p:txBody>
          <a:bodyPr/>
          <a:lstStyle/>
          <a:p>
            <a:r>
              <a:rPr lang="en-US" dirty="0" smtClean="0">
                <a:latin typeface="+mj-lt"/>
              </a:rPr>
              <a:t>Hot Ideas relevant for Business users</a:t>
            </a:r>
            <a:endParaRPr lang="en-US" dirty="0">
              <a:latin typeface="+mj-lt"/>
            </a:endParaRPr>
          </a:p>
        </p:txBody>
      </p:sp>
      <p:pic>
        <p:nvPicPr>
          <p:cNvPr id="2" name="Picture 1"/>
          <p:cNvPicPr>
            <a:picLocks noChangeAspect="1"/>
          </p:cNvPicPr>
          <p:nvPr/>
        </p:nvPicPr>
        <p:blipFill>
          <a:blip r:embed="rId3"/>
          <a:stretch>
            <a:fillRect/>
          </a:stretch>
        </p:blipFill>
        <p:spPr>
          <a:xfrm>
            <a:off x="5486817" y="1445513"/>
            <a:ext cx="5917400" cy="3351255"/>
          </a:xfrm>
          <a:prstGeom prst="rect">
            <a:avLst/>
          </a:prstGeom>
        </p:spPr>
      </p:pic>
      <p:sp>
        <p:nvSpPr>
          <p:cNvPr id="7" name="Rectangle 6"/>
          <p:cNvSpPr/>
          <p:nvPr/>
        </p:nvSpPr>
        <p:spPr bwMode="gray">
          <a:xfrm>
            <a:off x="6442052" y="2028181"/>
            <a:ext cx="900650" cy="584392"/>
          </a:xfrm>
          <a:prstGeom prst="rect">
            <a:avLst/>
          </a:prstGeom>
          <a:noFill/>
          <a:ln w="317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spTree>
    <p:extLst>
      <p:ext uri="{BB962C8B-B14F-4D97-AF65-F5344CB8AC3E}">
        <p14:creationId xmlns:p14="http://schemas.microsoft.com/office/powerpoint/2010/main" val="4235264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Ideas </a:t>
            </a:r>
            <a:r>
              <a:rPr lang="en-US" dirty="0"/>
              <a:t>in Self Service</a:t>
            </a:r>
          </a:p>
        </p:txBody>
      </p:sp>
      <p:pic>
        <p:nvPicPr>
          <p:cNvPr id="5" name="Picture 4"/>
          <p:cNvPicPr>
            <a:picLocks noChangeAspect="1"/>
          </p:cNvPicPr>
          <p:nvPr/>
        </p:nvPicPr>
        <p:blipFill>
          <a:blip r:embed="rId2"/>
          <a:stretch>
            <a:fillRect/>
          </a:stretch>
        </p:blipFill>
        <p:spPr>
          <a:xfrm>
            <a:off x="2293105" y="1136943"/>
            <a:ext cx="7120652" cy="5267651"/>
          </a:xfrm>
          <a:prstGeom prst="rect">
            <a:avLst/>
          </a:prstGeom>
        </p:spPr>
      </p:pic>
      <p:sp>
        <p:nvSpPr>
          <p:cNvPr id="6" name="Rectangular Callout 5"/>
          <p:cNvSpPr/>
          <p:nvPr/>
        </p:nvSpPr>
        <p:spPr bwMode="gray">
          <a:xfrm>
            <a:off x="188747" y="2527951"/>
            <a:ext cx="1845733" cy="1040440"/>
          </a:xfrm>
          <a:prstGeom prst="wedgeRectCallout">
            <a:avLst>
              <a:gd name="adj1" fmla="val 71897"/>
              <a:gd name="adj2" fmla="val -43661"/>
            </a:avLst>
          </a:prstGeom>
          <a:solidFill>
            <a:schemeClr val="accent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400" dirty="0"/>
              <a:t>Ideas you have logged</a:t>
            </a:r>
            <a:endParaRPr lang="en-US" sz="2400" dirty="0"/>
          </a:p>
        </p:txBody>
      </p:sp>
      <p:sp>
        <p:nvSpPr>
          <p:cNvPr id="7" name="Rectangular Callout 6"/>
          <p:cNvSpPr/>
          <p:nvPr/>
        </p:nvSpPr>
        <p:spPr bwMode="gray">
          <a:xfrm>
            <a:off x="4510463" y="887935"/>
            <a:ext cx="1845733" cy="1040440"/>
          </a:xfrm>
          <a:prstGeom prst="wedgeRectCallout">
            <a:avLst>
              <a:gd name="adj1" fmla="val -40074"/>
              <a:gd name="adj2" fmla="val 94956"/>
            </a:avLst>
          </a:prstGeom>
          <a:solidFill>
            <a:schemeClr val="accent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400" dirty="0"/>
              <a:t>Hot ideas</a:t>
            </a:r>
            <a:endParaRPr lang="en-US" sz="2400" dirty="0"/>
          </a:p>
        </p:txBody>
      </p:sp>
      <p:sp>
        <p:nvSpPr>
          <p:cNvPr id="8" name="Rectangular Callout 7"/>
          <p:cNvSpPr/>
          <p:nvPr/>
        </p:nvSpPr>
        <p:spPr bwMode="gray">
          <a:xfrm>
            <a:off x="8004513" y="667503"/>
            <a:ext cx="2715527" cy="1533004"/>
          </a:xfrm>
          <a:prstGeom prst="wedgeRectCallout">
            <a:avLst>
              <a:gd name="adj1" fmla="val -95953"/>
              <a:gd name="adj2" fmla="val 61311"/>
            </a:avLst>
          </a:prstGeom>
          <a:solidFill>
            <a:schemeClr val="accent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400" dirty="0"/>
              <a:t>Ideas which may interest you which are based on your skills</a:t>
            </a:r>
            <a:endParaRPr lang="en-US" sz="2400" dirty="0"/>
          </a:p>
        </p:txBody>
      </p:sp>
    </p:spTree>
    <p:extLst>
      <p:ext uri="{BB962C8B-B14F-4D97-AF65-F5344CB8AC3E}">
        <p14:creationId xmlns:p14="http://schemas.microsoft.com/office/powerpoint/2010/main" val="7793175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Ideas – Submitting a New Idea from ESS</a:t>
            </a:r>
            <a:endParaRPr lang="en-US" dirty="0"/>
          </a:p>
        </p:txBody>
      </p:sp>
      <p:sp>
        <p:nvSpPr>
          <p:cNvPr id="3" name="Content Placeholder 2"/>
          <p:cNvSpPr>
            <a:spLocks noGrp="1"/>
          </p:cNvSpPr>
          <p:nvPr>
            <p:ph sz="quarter" idx="10"/>
          </p:nvPr>
        </p:nvSpPr>
        <p:spPr>
          <a:xfrm>
            <a:off x="438911" y="1584960"/>
            <a:ext cx="9958156" cy="439264"/>
          </a:xfrm>
        </p:spPr>
        <p:txBody>
          <a:bodyPr/>
          <a:lstStyle/>
          <a:p>
            <a:r>
              <a:rPr lang="en-AU" dirty="0" smtClean="0"/>
              <a:t>When submitting an idea, similar ideas are shown as you type.</a:t>
            </a:r>
            <a:endParaRPr lang="en-US" dirty="0"/>
          </a:p>
          <a:p>
            <a:pPr lvl="1"/>
            <a:endParaRPr lang="en-US" sz="2133" dirty="0"/>
          </a:p>
        </p:txBody>
      </p:sp>
      <p:pic>
        <p:nvPicPr>
          <p:cNvPr id="4" name="Picture 3"/>
          <p:cNvPicPr>
            <a:picLocks noChangeAspect="1"/>
          </p:cNvPicPr>
          <p:nvPr/>
        </p:nvPicPr>
        <p:blipFill>
          <a:blip r:embed="rId3"/>
          <a:stretch>
            <a:fillRect/>
          </a:stretch>
        </p:blipFill>
        <p:spPr>
          <a:xfrm>
            <a:off x="438911" y="2024225"/>
            <a:ext cx="7443695" cy="4382559"/>
          </a:xfrm>
          <a:prstGeom prst="rect">
            <a:avLst/>
          </a:prstGeom>
        </p:spPr>
      </p:pic>
      <p:sp>
        <p:nvSpPr>
          <p:cNvPr id="8" name="Rectangular Callout 7"/>
          <p:cNvSpPr/>
          <p:nvPr/>
        </p:nvSpPr>
        <p:spPr bwMode="gray">
          <a:xfrm>
            <a:off x="84668" y="3910702"/>
            <a:ext cx="1845733" cy="1220097"/>
          </a:xfrm>
          <a:prstGeom prst="wedgeRectCallout">
            <a:avLst>
              <a:gd name="adj1" fmla="val 53369"/>
              <a:gd name="adj2" fmla="val 74949"/>
            </a:avLst>
          </a:prstGeom>
          <a:solidFill>
            <a:schemeClr val="accent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400" dirty="0"/>
              <a:t>Similar ideas are displayed</a:t>
            </a:r>
            <a:endParaRPr lang="en-US" sz="2400" dirty="0"/>
          </a:p>
        </p:txBody>
      </p:sp>
      <p:sp>
        <p:nvSpPr>
          <p:cNvPr id="9" name="Content Placeholder 2"/>
          <p:cNvSpPr txBox="1">
            <a:spLocks/>
          </p:cNvSpPr>
          <p:nvPr/>
        </p:nvSpPr>
        <p:spPr bwMode="black">
          <a:xfrm>
            <a:off x="8236849" y="3436711"/>
            <a:ext cx="3835399" cy="1430176"/>
          </a:xfrm>
          <a:prstGeom prst="rect">
            <a:avLst/>
          </a:prstGeom>
        </p:spPr>
        <p:txBody>
          <a:bodyPr vert="horz" wrap="square" lIns="0" tIns="0" rIns="0" bIns="0" rtlCol="0">
            <a:noAutofit/>
          </a:bodyPr>
          <a:lstStyle>
            <a:lvl1pPr marL="0" indent="0" algn="l" defTabSz="457200" rtl="0" eaLnBrk="1" latinLnBrk="0" hangingPunct="1">
              <a:lnSpc>
                <a:spcPct val="100000"/>
              </a:lnSpc>
              <a:spcBef>
                <a:spcPts val="0"/>
              </a:spcBef>
              <a:spcAft>
                <a:spcPts val="400"/>
              </a:spcAft>
              <a:buSzPct val="100000"/>
              <a:buFont typeface="Arial"/>
              <a:buNone/>
              <a:defRPr sz="1800" b="1" i="0" kern="1200">
                <a:solidFill>
                  <a:schemeClr val="accent1"/>
                </a:solidFill>
                <a:latin typeface="+mn-lt"/>
                <a:ea typeface="+mn-ea"/>
                <a:cs typeface="HP Simplified" pitchFamily="34" charset="0"/>
              </a:defRPr>
            </a:lvl1pPr>
            <a:lvl2pPr marL="0" indent="0" algn="l" defTabSz="430213" rtl="0" eaLnBrk="1" latinLnBrk="0" hangingPunct="1">
              <a:lnSpc>
                <a:spcPct val="100000"/>
              </a:lnSpc>
              <a:spcBef>
                <a:spcPts val="0"/>
              </a:spcBef>
              <a:spcAft>
                <a:spcPts val="400"/>
              </a:spcAft>
              <a:buSzPct val="100000"/>
              <a:buFont typeface="Lucida Grande"/>
              <a:buNone/>
              <a:defRPr sz="1600" b="0" i="0" kern="1200">
                <a:solidFill>
                  <a:srgbClr val="000000"/>
                </a:solidFill>
                <a:latin typeface="+mn-lt"/>
                <a:ea typeface="+mn-ea"/>
                <a:cs typeface="HP Simplified" pitchFamily="34" charset="0"/>
              </a:defRPr>
            </a:lvl2pPr>
            <a:lvl3pPr marL="114300" indent="-114300" algn="l" defTabSz="457200" rtl="0" eaLnBrk="1" latinLnBrk="0" hangingPunct="1">
              <a:lnSpc>
                <a:spcPct val="100000"/>
              </a:lnSpc>
              <a:spcBef>
                <a:spcPts val="0"/>
              </a:spcBef>
              <a:spcAft>
                <a:spcPts val="400"/>
              </a:spcAft>
              <a:buClr>
                <a:schemeClr val="tx1"/>
              </a:buClr>
              <a:buFont typeface="Arial"/>
              <a:buChar char="•"/>
              <a:defRPr sz="1400" b="0" i="0" kern="1200">
                <a:solidFill>
                  <a:srgbClr val="000000"/>
                </a:solidFill>
                <a:latin typeface="+mn-lt"/>
                <a:ea typeface="+mn-ea"/>
                <a:cs typeface="HP Simplified" pitchFamily="34" charset="0"/>
              </a:defRPr>
            </a:lvl3pPr>
            <a:lvl4pPr marL="228600" indent="-114300" algn="l" defTabSz="457200" rtl="0" eaLnBrk="1" latinLnBrk="0" hangingPunct="1">
              <a:lnSpc>
                <a:spcPct val="100000"/>
              </a:lnSpc>
              <a:spcBef>
                <a:spcPts val="0"/>
              </a:spcBef>
              <a:spcAft>
                <a:spcPts val="400"/>
              </a:spcAft>
              <a:buClr>
                <a:schemeClr val="tx1"/>
              </a:buClr>
              <a:buSzPct val="80000"/>
              <a:buFont typeface="Lucida Grande"/>
              <a:buChar char="−"/>
              <a:defRPr lang="en-US" sz="1400" b="0" i="0" kern="1200">
                <a:solidFill>
                  <a:srgbClr val="000000"/>
                </a:solidFill>
                <a:latin typeface="+mn-lt"/>
                <a:ea typeface="+mn-ea"/>
                <a:cs typeface="HP Simplified" pitchFamily="34" charset="0"/>
              </a:defRPr>
            </a:lvl4pPr>
            <a:lvl5pPr marL="342900" indent="-114300" algn="l" defTabSz="457200" rtl="0" eaLnBrk="1" latinLnBrk="0" hangingPunct="1">
              <a:lnSpc>
                <a:spcPct val="100000"/>
              </a:lnSpc>
              <a:spcBef>
                <a:spcPts val="0"/>
              </a:spcBef>
              <a:spcAft>
                <a:spcPts val="400"/>
              </a:spcAft>
              <a:buClr>
                <a:schemeClr val="tx1"/>
              </a:buClr>
              <a:buFont typeface="Arial"/>
              <a:buChar char="•"/>
              <a:tabLst/>
              <a:defRPr sz="1400" b="0" i="0" kern="1200">
                <a:solidFill>
                  <a:srgbClr val="000000"/>
                </a:solidFill>
                <a:latin typeface="+mn-lt"/>
                <a:ea typeface="+mn-ea"/>
                <a:cs typeface="HP Simplified" pitchFamily="34" charset="0"/>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sz="2400" dirty="0"/>
              <a:t>You can vote for an idea by displaying it and clicking the </a:t>
            </a:r>
            <a:r>
              <a:rPr lang="en-AU" sz="2400" i="1" dirty="0"/>
              <a:t>Like</a:t>
            </a:r>
            <a:r>
              <a:rPr lang="en-AU" sz="2400" dirty="0"/>
              <a:t> indicator and even add further comments.</a:t>
            </a:r>
            <a:endParaRPr lang="en-US" sz="2400" dirty="0"/>
          </a:p>
          <a:p>
            <a:pPr lvl="1"/>
            <a:endParaRPr lang="en-US" sz="2133" dirty="0"/>
          </a:p>
        </p:txBody>
      </p:sp>
      <p:pic>
        <p:nvPicPr>
          <p:cNvPr id="12" name="Picture 11"/>
          <p:cNvPicPr>
            <a:picLocks noChangeAspect="1"/>
          </p:cNvPicPr>
          <p:nvPr/>
        </p:nvPicPr>
        <p:blipFill>
          <a:blip r:embed="rId4"/>
          <a:stretch>
            <a:fillRect/>
          </a:stretch>
        </p:blipFill>
        <p:spPr>
          <a:xfrm>
            <a:off x="8943047" y="5026981"/>
            <a:ext cx="2095239" cy="990476"/>
          </a:xfrm>
          <a:prstGeom prst="rect">
            <a:avLst/>
          </a:prstGeom>
        </p:spPr>
      </p:pic>
      <p:pic>
        <p:nvPicPr>
          <p:cNvPr id="5" name="Picture 4"/>
          <p:cNvPicPr>
            <a:picLocks noChangeAspect="1"/>
          </p:cNvPicPr>
          <p:nvPr/>
        </p:nvPicPr>
        <p:blipFill>
          <a:blip r:embed="rId5"/>
          <a:stretch>
            <a:fillRect/>
          </a:stretch>
        </p:blipFill>
        <p:spPr>
          <a:xfrm>
            <a:off x="9954089" y="1188718"/>
            <a:ext cx="1333333" cy="1231747"/>
          </a:xfrm>
          <a:prstGeom prst="rect">
            <a:avLst/>
          </a:prstGeom>
        </p:spPr>
      </p:pic>
    </p:spTree>
    <p:extLst>
      <p:ext uri="{BB962C8B-B14F-4D97-AF65-F5344CB8AC3E}">
        <p14:creationId xmlns:p14="http://schemas.microsoft.com/office/powerpoint/2010/main" val="232310943"/>
      </p:ext>
    </p:extLst>
  </p:cSld>
  <p:clrMapOvr>
    <a:masterClrMapping/>
  </p:clrMapOvr>
  <p:timing>
    <p:tnLst>
      <p:par>
        <p:cTn id="1" dur="indefinite" restart="never" nodeType="tmRoot"/>
      </p:par>
    </p:tnLst>
  </p:timing>
</p:sld>
</file>

<file path=ppt/theme/theme1.xml><?xml version="1.0" encoding="utf-8"?>
<a:theme xmlns:a="http://schemas.openxmlformats.org/drawingml/2006/main" name="MICROFOCUS THEME v5">
  <a:themeElements>
    <a:clrScheme name="00_Custom_MF">
      <a:dk1>
        <a:srgbClr val="212E35"/>
      </a:dk1>
      <a:lt1>
        <a:srgbClr val="FFFFFF"/>
      </a:lt1>
      <a:dk2>
        <a:srgbClr val="425563"/>
      </a:dk2>
      <a:lt2>
        <a:srgbClr val="CACACA"/>
      </a:lt2>
      <a:accent1>
        <a:srgbClr val="0079EF"/>
      </a:accent1>
      <a:accent2>
        <a:srgbClr val="2FD6C3"/>
      </a:accent2>
      <a:accent3>
        <a:srgbClr val="29CEFE"/>
      </a:accent3>
      <a:accent4>
        <a:srgbClr val="560074"/>
      </a:accent4>
      <a:accent5>
        <a:srgbClr val="425563"/>
      </a:accent5>
      <a:accent6>
        <a:srgbClr val="97CBFF"/>
      </a:accent6>
      <a:hlink>
        <a:srgbClr val="0079EF"/>
      </a:hlink>
      <a:folHlink>
        <a:srgbClr val="425563"/>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ormAutofit/>
      </a:bodyPr>
      <a:lstStyle>
        <a:defPPr marL="0" indent="0">
          <a:spcAft>
            <a:spcPts val="1800"/>
          </a:spcAft>
          <a:buNone/>
          <a:defRPr sz="2400" dirty="0"/>
        </a:defPPr>
      </a:lstStyle>
    </a:txDef>
  </a:objectDefaults>
  <a:extraClrSchemeLst/>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Presentation_09_15_17_vg.potx" id="{5EE188AC-7198-4106-A282-11FECE34B1B0}" vid="{B9016EDD-6B62-4AAF-8CD0-0583E1FF0D02}"/>
    </a:ext>
  </a:extLst>
</a:theme>
</file>

<file path=ppt/theme/theme2.xml><?xml version="1.0" encoding="utf-8"?>
<a:theme xmlns:a="http://schemas.openxmlformats.org/drawingml/2006/main" name="MF COLOR GRADIENTS">
  <a:themeElements>
    <a:clrScheme name="3_Custom_MF">
      <a:dk1>
        <a:srgbClr val="000000"/>
      </a:dk1>
      <a:lt1>
        <a:sysClr val="window" lastClr="FFFFFF"/>
      </a:lt1>
      <a:dk2>
        <a:srgbClr val="425569"/>
      </a:dk2>
      <a:lt2>
        <a:srgbClr val="CFCFCF"/>
      </a:lt2>
      <a:accent1>
        <a:srgbClr val="000066"/>
      </a:accent1>
      <a:accent2>
        <a:srgbClr val="29CEFE"/>
      </a:accent2>
      <a:accent3>
        <a:srgbClr val="0033CC"/>
      </a:accent3>
      <a:accent4>
        <a:srgbClr val="0079EF"/>
      </a:accent4>
      <a:accent5>
        <a:srgbClr val="29CEFE"/>
      </a:accent5>
      <a:accent6>
        <a:srgbClr val="2FD6C3"/>
      </a:accent6>
      <a:hlink>
        <a:srgbClr val="00B0F0"/>
      </a:hlink>
      <a:folHlink>
        <a:srgbClr val="0C90EA"/>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ormAutofit/>
      </a:bodyPr>
      <a:lstStyle>
        <a:defPPr marL="0" indent="0">
          <a:spcAft>
            <a:spcPts val="1800"/>
          </a:spcAft>
          <a:buNone/>
          <a:defRPr sz="2400" dirty="0"/>
        </a:defPPr>
      </a:lstStyle>
    </a:txDef>
  </a:objectDefaults>
  <a:extraClrSchemeLst/>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Presentation_2017" id="{EE410749-BDB7-BA44-9034-418D44443F47}" vid="{9639C47D-4534-FE4D-9883-F5A494F791B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03BCB38-008C-E349-A4FC-E674450CD1CA}">
  <we:reference id="wa104381063" version="1.0.0.0" store="en-US" storeType="OMEX"/>
  <we:alternateReferences>
    <we:reference id="wa104381063" version="1.0.0.0" store="wa104381063"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8E7884B5E337B4FBBED0F9D2CE854C9" ma:contentTypeVersion="4" ma:contentTypeDescription="Create a new document." ma:contentTypeScope="" ma:versionID="f96c740ecd242f7563c12cf6cf4a3cc9">
  <xsd:schema xmlns:xsd="http://www.w3.org/2001/XMLSchema" xmlns:xs="http://www.w3.org/2001/XMLSchema" xmlns:p="http://schemas.microsoft.com/office/2006/metadata/properties" xmlns:ns2="a8928c6c-9e43-4659-83e5-b394eaf80832" xmlns:ns3="1eddce99-1d0c-468e-980b-a6c35b3e1af6" targetNamespace="http://schemas.microsoft.com/office/2006/metadata/properties" ma:root="true" ma:fieldsID="8e41631f18367b1ce981868e4a7f62b6" ns2:_="" ns3:_="">
    <xsd:import namespace="a8928c6c-9e43-4659-83e5-b394eaf80832"/>
    <xsd:import namespace="1eddce99-1d0c-468e-980b-a6c35b3e1af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8928c6c-9e43-4659-83e5-b394eaf80832"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eddce99-1d0c-468e-980b-a6c35b3e1af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7B01CFF-8547-4E06-87BD-4BAC7C3232DD}">
  <ds:schemaRefs>
    <ds:schemaRef ds:uri="http://www.w3.org/XML/1998/namespace"/>
    <ds:schemaRef ds:uri="http://schemas.microsoft.com/office/2006/metadata/properties"/>
    <ds:schemaRef ds:uri="a8928c6c-9e43-4659-83e5-b394eaf80832"/>
    <ds:schemaRef ds:uri="http://purl.org/dc/elements/1.1/"/>
    <ds:schemaRef ds:uri="http://schemas.microsoft.com/office/2006/documentManagement/types"/>
    <ds:schemaRef ds:uri="http://purl.org/dc/terms/"/>
    <ds:schemaRef ds:uri="1eddce99-1d0c-468e-980b-a6c35b3e1af6"/>
    <ds:schemaRef ds:uri="http://schemas.microsoft.com/office/infopath/2007/PartnerControls"/>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8D6D1A4E-68D9-4C94-AEA0-BB144FAFFF21}">
  <ds:schemaRefs>
    <ds:schemaRef ds:uri="http://schemas.microsoft.com/sharepoint/v3/contenttype/forms"/>
  </ds:schemaRefs>
</ds:datastoreItem>
</file>

<file path=customXml/itemProps3.xml><?xml version="1.0" encoding="utf-8"?>
<ds:datastoreItem xmlns:ds="http://schemas.openxmlformats.org/officeDocument/2006/customXml" ds:itemID="{0C377686-3C9F-4931-9FB2-F526885469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8928c6c-9e43-4659-83e5-b394eaf80832"/>
    <ds:schemaRef ds:uri="1eddce99-1d0c-468e-980b-a6c35b3e1a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Presentation_09_15_17_vg3</Template>
  <TotalTime>19483</TotalTime>
  <Words>2128</Words>
  <Application>Microsoft Office PowerPoint</Application>
  <PresentationFormat>Widescreen</PresentationFormat>
  <Paragraphs>262</Paragraphs>
  <Slides>24</Slides>
  <Notes>22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24</vt:i4>
      </vt:variant>
    </vt:vector>
  </HeadingPairs>
  <TitlesOfParts>
    <vt:vector size="33" baseType="lpstr">
      <vt:lpstr>Arial</vt:lpstr>
      <vt:lpstr>Arial (Headings)</vt:lpstr>
      <vt:lpstr>Calibri</vt:lpstr>
      <vt:lpstr>Calibri Light</vt:lpstr>
      <vt:lpstr>HP Simplified</vt:lpstr>
      <vt:lpstr>Lucida Grande</vt:lpstr>
      <vt:lpstr>Wingdings</vt:lpstr>
      <vt:lpstr>MICROFOCUS THEME v5</vt:lpstr>
      <vt:lpstr>MF COLOR GRADIENTS</vt:lpstr>
      <vt:lpstr>Module 14 – Idea &amp; Proposal </vt:lpstr>
      <vt:lpstr>Idea and Proposal Management</vt:lpstr>
      <vt:lpstr>Idea and Proposal Management</vt:lpstr>
      <vt:lpstr>Idea and Proposal Management</vt:lpstr>
      <vt:lpstr>IT Agent Accessing Idea and Proposal Management</vt:lpstr>
      <vt:lpstr>Ideas</vt:lpstr>
      <vt:lpstr>Hot Ideas in Self Service</vt:lpstr>
      <vt:lpstr>Ideas in Self Service</vt:lpstr>
      <vt:lpstr>Ideas – Submitting a New Idea from ESS</vt:lpstr>
      <vt:lpstr>Ideas – Submitting a New Idea from ESS</vt:lpstr>
      <vt:lpstr>Ideas – Submitting a New Idea from IT Agent</vt:lpstr>
      <vt:lpstr>Idea Workflow</vt:lpstr>
      <vt:lpstr>Creating a Proposal or Change from an Idea</vt:lpstr>
      <vt:lpstr>Proposals</vt:lpstr>
      <vt:lpstr>Proposal Management</vt:lpstr>
      <vt:lpstr>Creating a new Proposal</vt:lpstr>
      <vt:lpstr>Proposal Workflow</vt:lpstr>
      <vt:lpstr>Proposal record – Proposal Details</vt:lpstr>
      <vt:lpstr>Proposal record – Review</vt:lpstr>
      <vt:lpstr>Proposal Analytics</vt:lpstr>
      <vt:lpstr>Proposal Analytics</vt:lpstr>
      <vt:lpstr>Demonstration</vt:lpstr>
      <vt:lpstr>Lab</vt:lpstr>
      <vt:lpstr>Lab Exercises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 Focus Presentation Template</dc:title>
  <dc:creator>david groom</dc:creator>
  <cp:lastModifiedBy>borovsky</cp:lastModifiedBy>
  <cp:revision>320</cp:revision>
  <dcterms:created xsi:type="dcterms:W3CDTF">2017-09-18T16:47:52Z</dcterms:created>
  <dcterms:modified xsi:type="dcterms:W3CDTF">2018-01-30T20:36:53Z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0x01010088E7884B5E337B4FBBED0F9D2CE854C9</vt:lpwstr>
  </property>
</Properties>
</file>